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7" r:id="rId1"/>
    <p:sldMasterId id="2147483687" r:id="rId2"/>
  </p:sldMasterIdLst>
  <p:notesMasterIdLst>
    <p:notesMasterId r:id="rId8"/>
  </p:notesMasterIdLst>
  <p:handoutMasterIdLst>
    <p:handoutMasterId r:id="rId9"/>
  </p:handoutMasterIdLst>
  <p:sldIdLst>
    <p:sldId id="521" r:id="rId3"/>
    <p:sldId id="516" r:id="rId4"/>
    <p:sldId id="522" r:id="rId5"/>
    <p:sldId id="523" r:id="rId6"/>
    <p:sldId id="524" r:id="rId7"/>
  </p:sldIdLst>
  <p:sldSz cx="12192000" cy="6858000"/>
  <p:notesSz cx="6858000" cy="9144000"/>
  <p:defaultTextStyle>
    <a:defPPr>
      <a:defRPr lang="fr-FR"/>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432FF"/>
    <a:srgbClr val="F2592A"/>
    <a:srgbClr val="FF9900"/>
    <a:srgbClr val="DDE1F6"/>
    <a:srgbClr val="5C5C5C"/>
    <a:srgbClr val="FFE65E"/>
    <a:srgbClr val="5B7F95"/>
    <a:srgbClr val="F5F5F5"/>
    <a:srgbClr val="F7C331"/>
    <a:srgbClr val="FBB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04"/>
    <p:restoredTop sz="86417"/>
  </p:normalViewPr>
  <p:slideViewPr>
    <p:cSldViewPr snapToGrid="0" snapToObjects="1">
      <p:cViewPr varScale="1">
        <p:scale>
          <a:sx n="127" d="100"/>
          <a:sy n="127" d="100"/>
        </p:scale>
        <p:origin x="832"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86" d="100"/>
          <a:sy n="86" d="100"/>
        </p:scale>
        <p:origin x="3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291B59-9EF6-7842-AE9D-4A2949B59616}" type="datetimeFigureOut">
              <a:rPr lang="fr-FR" smtClean="0"/>
              <a:t>03/02/2022</a:t>
            </a:fld>
            <a:endParaRPr lang="fr-FR" dirty="0"/>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290BE7-119D-9340-BE78-3EBAD2D34ED6}" type="slidenum">
              <a:rPr lang="fr-FR" smtClean="0"/>
              <a:t>‹N°›</a:t>
            </a:fld>
            <a:endParaRPr lang="fr-FR" dirty="0"/>
          </a:p>
        </p:txBody>
      </p:sp>
    </p:spTree>
    <p:extLst>
      <p:ext uri="{BB962C8B-B14F-4D97-AF65-F5344CB8AC3E}">
        <p14:creationId xmlns:p14="http://schemas.microsoft.com/office/powerpoint/2010/main" val="15368077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7FBC72-CB12-CA4A-871A-DCD7049B426C}" type="datetimeFigureOut">
              <a:rPr lang="fr-FR" smtClean="0"/>
              <a:t>03/02/2022</a:t>
            </a:fld>
            <a:endParaRPr lang="fr-FR" dirty="0"/>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07EDB4-1D29-4943-9BCE-EF9A69ECB3D1}" type="slidenum">
              <a:rPr lang="fr-FR" smtClean="0"/>
              <a:t>‹N°›</a:t>
            </a:fld>
            <a:endParaRPr lang="fr-FR" dirty="0"/>
          </a:p>
        </p:txBody>
      </p:sp>
    </p:spTree>
    <p:extLst>
      <p:ext uri="{BB962C8B-B14F-4D97-AF65-F5344CB8AC3E}">
        <p14:creationId xmlns:p14="http://schemas.microsoft.com/office/powerpoint/2010/main" val="2282881054"/>
      </p:ext>
    </p:extLst>
  </p:cSld>
  <p:clrMap bg1="lt1" tx1="dk1" bg2="lt2" tx2="dk2" accent1="accent1" accent2="accent2" accent3="accent3" accent4="accent4" accent5="accent5" accent6="accent6" hlink="hlink" folHlink="folHlink"/>
  <p:hf hdr="0" ftr="0" dt="0"/>
  <p:notesStyle>
    <a:lvl1pPr marL="0" algn="l" defTabSz="609570" rtl="0" eaLnBrk="1" latinLnBrk="0" hangingPunct="1">
      <a:defRPr sz="1600" kern="1200">
        <a:solidFill>
          <a:schemeClr val="tx1"/>
        </a:solidFill>
        <a:latin typeface="+mn-lt"/>
        <a:ea typeface="+mn-ea"/>
        <a:cs typeface="+mn-cs"/>
      </a:defRPr>
    </a:lvl1pPr>
    <a:lvl2pPr marL="609570" algn="l" defTabSz="609570" rtl="0" eaLnBrk="1" latinLnBrk="0" hangingPunct="1">
      <a:defRPr sz="1600" kern="1200">
        <a:solidFill>
          <a:schemeClr val="tx1"/>
        </a:solidFill>
        <a:latin typeface="+mn-lt"/>
        <a:ea typeface="+mn-ea"/>
        <a:cs typeface="+mn-cs"/>
      </a:defRPr>
    </a:lvl2pPr>
    <a:lvl3pPr marL="1219140" algn="l" defTabSz="609570" rtl="0" eaLnBrk="1" latinLnBrk="0" hangingPunct="1">
      <a:defRPr sz="1600" kern="1200">
        <a:solidFill>
          <a:schemeClr val="tx1"/>
        </a:solidFill>
        <a:latin typeface="+mn-lt"/>
        <a:ea typeface="+mn-ea"/>
        <a:cs typeface="+mn-cs"/>
      </a:defRPr>
    </a:lvl3pPr>
    <a:lvl4pPr marL="1828709" algn="l" defTabSz="609570" rtl="0" eaLnBrk="1" latinLnBrk="0" hangingPunct="1">
      <a:defRPr sz="1600" kern="1200">
        <a:solidFill>
          <a:schemeClr val="tx1"/>
        </a:solidFill>
        <a:latin typeface="+mn-lt"/>
        <a:ea typeface="+mn-ea"/>
        <a:cs typeface="+mn-cs"/>
      </a:defRPr>
    </a:lvl4pPr>
    <a:lvl5pPr marL="2438278" algn="l" defTabSz="609570" rtl="0" eaLnBrk="1" latinLnBrk="0" hangingPunct="1">
      <a:defRPr sz="1600" kern="1200">
        <a:solidFill>
          <a:schemeClr val="tx1"/>
        </a:solidFill>
        <a:latin typeface="+mn-lt"/>
        <a:ea typeface="+mn-ea"/>
        <a:cs typeface="+mn-cs"/>
      </a:defRPr>
    </a:lvl5pPr>
    <a:lvl6pPr marL="3047848" algn="l" defTabSz="609570" rtl="0" eaLnBrk="1" latinLnBrk="0" hangingPunct="1">
      <a:defRPr sz="1600" kern="1200">
        <a:solidFill>
          <a:schemeClr val="tx1"/>
        </a:solidFill>
        <a:latin typeface="+mn-lt"/>
        <a:ea typeface="+mn-ea"/>
        <a:cs typeface="+mn-cs"/>
      </a:defRPr>
    </a:lvl6pPr>
    <a:lvl7pPr marL="3657418" algn="l" defTabSz="609570" rtl="0" eaLnBrk="1" latinLnBrk="0" hangingPunct="1">
      <a:defRPr sz="1600" kern="1200">
        <a:solidFill>
          <a:schemeClr val="tx1"/>
        </a:solidFill>
        <a:latin typeface="+mn-lt"/>
        <a:ea typeface="+mn-ea"/>
        <a:cs typeface="+mn-cs"/>
      </a:defRPr>
    </a:lvl7pPr>
    <a:lvl8pPr marL="4266987" algn="l" defTabSz="609570" rtl="0" eaLnBrk="1" latinLnBrk="0" hangingPunct="1">
      <a:defRPr sz="1600" kern="1200">
        <a:solidFill>
          <a:schemeClr val="tx1"/>
        </a:solidFill>
        <a:latin typeface="+mn-lt"/>
        <a:ea typeface="+mn-ea"/>
        <a:cs typeface="+mn-cs"/>
      </a:defRPr>
    </a:lvl8pPr>
    <a:lvl9pPr marL="4876557" algn="l" defTabSz="6095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base_line">
    <p:bg>
      <p:bgPr>
        <a:solidFill>
          <a:srgbClr val="5B7F9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5856" y="1566063"/>
            <a:ext cx="10940288" cy="372587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cole Centrale de Lille">
    <p:spTree>
      <p:nvGrpSpPr>
        <p:cNvPr id="1" name=""/>
        <p:cNvGrpSpPr/>
        <p:nvPr/>
      </p:nvGrpSpPr>
      <p:grpSpPr>
        <a:xfrm>
          <a:off x="0" y="0"/>
          <a:ext cx="0" cy="0"/>
          <a:chOff x="0" y="0"/>
          <a:chExt cx="0" cy="0"/>
        </a:xfrm>
      </p:grpSpPr>
      <p:sp>
        <p:nvSpPr>
          <p:cNvPr id="17" name="Rectangle 16"/>
          <p:cNvSpPr/>
          <p:nvPr userDrawn="1"/>
        </p:nvSpPr>
        <p:spPr>
          <a:xfrm rot="5400000">
            <a:off x="3618611" y="-3639880"/>
            <a:ext cx="4954772" cy="12192003"/>
          </a:xfrm>
          <a:prstGeom prst="rect">
            <a:avLst/>
          </a:prstGeom>
          <a:solidFill>
            <a:srgbClr val="607D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fr-FR"/>
          </a:p>
        </p:txBody>
      </p:sp>
      <p:sp>
        <p:nvSpPr>
          <p:cNvPr id="13" name="Titre 1"/>
          <p:cNvSpPr>
            <a:spLocks noGrp="1"/>
          </p:cNvSpPr>
          <p:nvPr>
            <p:ph type="title"/>
          </p:nvPr>
        </p:nvSpPr>
        <p:spPr>
          <a:xfrm>
            <a:off x="1446029" y="1454559"/>
            <a:ext cx="9901423" cy="2613025"/>
          </a:xfrm>
        </p:spPr>
        <p:txBody>
          <a:bodyPr anchor="b">
            <a:normAutofit/>
          </a:bodyPr>
          <a:lstStyle>
            <a:lvl1pPr algn="l">
              <a:defRPr sz="5400">
                <a:solidFill>
                  <a:schemeClr val="bg1"/>
                </a:solidFill>
              </a:defRPr>
            </a:lvl1pPr>
          </a:lstStyle>
          <a:p>
            <a:r>
              <a:rPr lang="fr-FR"/>
              <a:t>Cliquez et modifiez le titre</a:t>
            </a:r>
            <a:endParaRPr lang="fr-FR" dirty="0"/>
          </a:p>
        </p:txBody>
      </p:sp>
      <p:pic>
        <p:nvPicPr>
          <p:cNvPr id="10" name="Image 9" descr="ECL_logo-masqu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2959" y="5824598"/>
            <a:ext cx="2054352" cy="664464"/>
          </a:xfrm>
          <a:prstGeom prst="rect">
            <a:avLst/>
          </a:prstGeom>
        </p:spPr>
      </p:pic>
      <p:sp>
        <p:nvSpPr>
          <p:cNvPr id="6" name="Espace réservé du texte 2"/>
          <p:cNvSpPr>
            <a:spLocks noGrp="1"/>
          </p:cNvSpPr>
          <p:nvPr>
            <p:ph type="body" idx="1"/>
          </p:nvPr>
        </p:nvSpPr>
        <p:spPr>
          <a:xfrm>
            <a:off x="1446029" y="4926669"/>
            <a:ext cx="9901423" cy="1500187"/>
          </a:xfrm>
        </p:spPr>
        <p:txBody>
          <a:bodyPr/>
          <a:lstStyle>
            <a:lvl1pPr marL="0" indent="0" algn="l">
              <a:buNone/>
              <a:defRPr sz="2400">
                <a:solidFill>
                  <a:srgbClr val="455A64"/>
                </a:solidFill>
              </a:defRPr>
            </a:lvl1pPr>
            <a:lvl2pPr marL="457182" indent="0">
              <a:buNone/>
              <a:defRPr sz="2100">
                <a:solidFill>
                  <a:schemeClr val="tx1">
                    <a:tint val="75000"/>
                  </a:schemeClr>
                </a:solidFill>
              </a:defRPr>
            </a:lvl2pPr>
            <a:lvl3pPr marL="914363" indent="0">
              <a:buNone/>
              <a:defRPr sz="1800">
                <a:solidFill>
                  <a:schemeClr val="tx1">
                    <a:tint val="75000"/>
                  </a:schemeClr>
                </a:solidFill>
              </a:defRPr>
            </a:lvl3pPr>
            <a:lvl4pPr marL="1371545" indent="0">
              <a:buNone/>
              <a:defRPr sz="1500">
                <a:solidFill>
                  <a:schemeClr val="tx1">
                    <a:tint val="75000"/>
                  </a:schemeClr>
                </a:solidFill>
              </a:defRPr>
            </a:lvl4pPr>
            <a:lvl5pPr marL="1828727" indent="0">
              <a:buNone/>
              <a:defRPr sz="1500">
                <a:solidFill>
                  <a:schemeClr val="tx1">
                    <a:tint val="75000"/>
                  </a:schemeClr>
                </a:solidFill>
              </a:defRPr>
            </a:lvl5pPr>
            <a:lvl6pPr marL="2285909" indent="0">
              <a:buNone/>
              <a:defRPr sz="1500">
                <a:solidFill>
                  <a:schemeClr val="tx1">
                    <a:tint val="75000"/>
                  </a:schemeClr>
                </a:solidFill>
              </a:defRPr>
            </a:lvl6pPr>
            <a:lvl7pPr marL="2743090" indent="0">
              <a:buNone/>
              <a:defRPr sz="1500">
                <a:solidFill>
                  <a:schemeClr val="tx1">
                    <a:tint val="75000"/>
                  </a:schemeClr>
                </a:solidFill>
              </a:defRPr>
            </a:lvl7pPr>
            <a:lvl8pPr marL="3200272" indent="0">
              <a:buNone/>
              <a:defRPr sz="1500">
                <a:solidFill>
                  <a:schemeClr val="tx1">
                    <a:tint val="75000"/>
                  </a:schemeClr>
                </a:solidFill>
              </a:defRPr>
            </a:lvl8pPr>
            <a:lvl9pPr marL="3657454" indent="0">
              <a:buNone/>
              <a:defRPr sz="15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1396701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IG2I">
    <p:spTree>
      <p:nvGrpSpPr>
        <p:cNvPr id="1" name=""/>
        <p:cNvGrpSpPr/>
        <p:nvPr/>
      </p:nvGrpSpPr>
      <p:grpSpPr>
        <a:xfrm>
          <a:off x="0" y="0"/>
          <a:ext cx="0" cy="0"/>
          <a:chOff x="0" y="0"/>
          <a:chExt cx="0" cy="0"/>
        </a:xfrm>
      </p:grpSpPr>
      <p:sp>
        <p:nvSpPr>
          <p:cNvPr id="17" name="Rectangle 16"/>
          <p:cNvSpPr/>
          <p:nvPr userDrawn="1"/>
        </p:nvSpPr>
        <p:spPr>
          <a:xfrm rot="5400000">
            <a:off x="3618611" y="-3639880"/>
            <a:ext cx="4954772" cy="12192003"/>
          </a:xfrm>
          <a:prstGeom prst="rect">
            <a:avLst/>
          </a:prstGeom>
          <a:solidFill>
            <a:srgbClr val="607D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fr-FR"/>
          </a:p>
        </p:txBody>
      </p:sp>
      <p:sp>
        <p:nvSpPr>
          <p:cNvPr id="13" name="Titre 1"/>
          <p:cNvSpPr>
            <a:spLocks noGrp="1"/>
          </p:cNvSpPr>
          <p:nvPr>
            <p:ph type="title"/>
          </p:nvPr>
        </p:nvSpPr>
        <p:spPr>
          <a:xfrm>
            <a:off x="1446029" y="1454559"/>
            <a:ext cx="9901423" cy="2613025"/>
          </a:xfrm>
        </p:spPr>
        <p:txBody>
          <a:bodyPr anchor="b">
            <a:normAutofit/>
          </a:bodyPr>
          <a:lstStyle>
            <a:lvl1pPr algn="l">
              <a:defRPr sz="5400">
                <a:solidFill>
                  <a:schemeClr val="bg1"/>
                </a:solidFill>
              </a:defRPr>
            </a:lvl1pPr>
          </a:lstStyle>
          <a:p>
            <a:r>
              <a:rPr lang="fr-FR"/>
              <a:t>Cliquez et modifiez le titre</a:t>
            </a:r>
            <a:endParaRPr lang="fr-FR" dirty="0"/>
          </a:p>
        </p:txBody>
      </p:sp>
      <p:pic>
        <p:nvPicPr>
          <p:cNvPr id="9" name="Image 8" descr="IG2I_logo-masqu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
        <p:nvSpPr>
          <p:cNvPr id="6" name="Espace réservé du texte 2"/>
          <p:cNvSpPr>
            <a:spLocks noGrp="1"/>
          </p:cNvSpPr>
          <p:nvPr>
            <p:ph type="body" idx="1"/>
          </p:nvPr>
        </p:nvSpPr>
        <p:spPr>
          <a:xfrm>
            <a:off x="1446029" y="4926669"/>
            <a:ext cx="9901423" cy="1500187"/>
          </a:xfrm>
        </p:spPr>
        <p:txBody>
          <a:bodyPr/>
          <a:lstStyle>
            <a:lvl1pPr marL="0" indent="0" algn="l">
              <a:buNone/>
              <a:defRPr sz="2400">
                <a:solidFill>
                  <a:srgbClr val="455A64"/>
                </a:solidFill>
              </a:defRPr>
            </a:lvl1pPr>
            <a:lvl2pPr marL="457182" indent="0">
              <a:buNone/>
              <a:defRPr sz="2100">
                <a:solidFill>
                  <a:schemeClr val="tx1">
                    <a:tint val="75000"/>
                  </a:schemeClr>
                </a:solidFill>
              </a:defRPr>
            </a:lvl2pPr>
            <a:lvl3pPr marL="914363" indent="0">
              <a:buNone/>
              <a:defRPr sz="1800">
                <a:solidFill>
                  <a:schemeClr val="tx1">
                    <a:tint val="75000"/>
                  </a:schemeClr>
                </a:solidFill>
              </a:defRPr>
            </a:lvl3pPr>
            <a:lvl4pPr marL="1371545" indent="0">
              <a:buNone/>
              <a:defRPr sz="1500">
                <a:solidFill>
                  <a:schemeClr val="tx1">
                    <a:tint val="75000"/>
                  </a:schemeClr>
                </a:solidFill>
              </a:defRPr>
            </a:lvl4pPr>
            <a:lvl5pPr marL="1828727" indent="0">
              <a:buNone/>
              <a:defRPr sz="1500">
                <a:solidFill>
                  <a:schemeClr val="tx1">
                    <a:tint val="75000"/>
                  </a:schemeClr>
                </a:solidFill>
              </a:defRPr>
            </a:lvl5pPr>
            <a:lvl6pPr marL="2285909" indent="0">
              <a:buNone/>
              <a:defRPr sz="1500">
                <a:solidFill>
                  <a:schemeClr val="tx1">
                    <a:tint val="75000"/>
                  </a:schemeClr>
                </a:solidFill>
              </a:defRPr>
            </a:lvl6pPr>
            <a:lvl7pPr marL="2743090" indent="0">
              <a:buNone/>
              <a:defRPr sz="1500">
                <a:solidFill>
                  <a:schemeClr val="tx1">
                    <a:tint val="75000"/>
                  </a:schemeClr>
                </a:solidFill>
              </a:defRPr>
            </a:lvl7pPr>
            <a:lvl8pPr marL="3200272" indent="0">
              <a:buNone/>
              <a:defRPr sz="1500">
                <a:solidFill>
                  <a:schemeClr val="tx1">
                    <a:tint val="75000"/>
                  </a:schemeClr>
                </a:solidFill>
              </a:defRPr>
            </a:lvl8pPr>
            <a:lvl9pPr marL="3657454" indent="0">
              <a:buNone/>
              <a:defRPr sz="15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528840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ITEEM">
    <p:spTree>
      <p:nvGrpSpPr>
        <p:cNvPr id="1" name=""/>
        <p:cNvGrpSpPr/>
        <p:nvPr/>
      </p:nvGrpSpPr>
      <p:grpSpPr>
        <a:xfrm>
          <a:off x="0" y="0"/>
          <a:ext cx="0" cy="0"/>
          <a:chOff x="0" y="0"/>
          <a:chExt cx="0" cy="0"/>
        </a:xfrm>
      </p:grpSpPr>
      <p:sp>
        <p:nvSpPr>
          <p:cNvPr id="17" name="Rectangle 16"/>
          <p:cNvSpPr/>
          <p:nvPr userDrawn="1"/>
        </p:nvSpPr>
        <p:spPr>
          <a:xfrm rot="5400000">
            <a:off x="3618611" y="-3639880"/>
            <a:ext cx="4954772" cy="12192003"/>
          </a:xfrm>
          <a:prstGeom prst="rect">
            <a:avLst/>
          </a:prstGeom>
          <a:solidFill>
            <a:srgbClr val="607D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fr-FR"/>
          </a:p>
        </p:txBody>
      </p:sp>
      <p:sp>
        <p:nvSpPr>
          <p:cNvPr id="13" name="Titre 1"/>
          <p:cNvSpPr>
            <a:spLocks noGrp="1"/>
          </p:cNvSpPr>
          <p:nvPr>
            <p:ph type="title"/>
          </p:nvPr>
        </p:nvSpPr>
        <p:spPr>
          <a:xfrm>
            <a:off x="1446029" y="1454559"/>
            <a:ext cx="9901423" cy="2613025"/>
          </a:xfrm>
        </p:spPr>
        <p:txBody>
          <a:bodyPr anchor="b">
            <a:normAutofit/>
          </a:bodyPr>
          <a:lstStyle>
            <a:lvl1pPr algn="l">
              <a:defRPr sz="5400">
                <a:solidFill>
                  <a:schemeClr val="bg1"/>
                </a:solidFill>
              </a:defRPr>
            </a:lvl1pPr>
          </a:lstStyle>
          <a:p>
            <a:r>
              <a:rPr lang="fr-FR"/>
              <a:t>Cliquez et modifiez le titre</a:t>
            </a:r>
            <a:endParaRPr lang="fr-FR" dirty="0"/>
          </a:p>
        </p:txBody>
      </p:sp>
      <p:pic>
        <p:nvPicPr>
          <p:cNvPr id="6" name="Image 5" descr="ITEEM_logo-masqu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
        <p:nvSpPr>
          <p:cNvPr id="7" name="Espace réservé du texte 2"/>
          <p:cNvSpPr>
            <a:spLocks noGrp="1"/>
          </p:cNvSpPr>
          <p:nvPr>
            <p:ph type="body" idx="1"/>
          </p:nvPr>
        </p:nvSpPr>
        <p:spPr>
          <a:xfrm>
            <a:off x="1446029" y="4926669"/>
            <a:ext cx="9901423" cy="1500187"/>
          </a:xfrm>
        </p:spPr>
        <p:txBody>
          <a:bodyPr/>
          <a:lstStyle>
            <a:lvl1pPr marL="0" indent="0" algn="l">
              <a:buNone/>
              <a:defRPr sz="2400">
                <a:solidFill>
                  <a:srgbClr val="455A64"/>
                </a:solidFill>
              </a:defRPr>
            </a:lvl1pPr>
            <a:lvl2pPr marL="457182" indent="0">
              <a:buNone/>
              <a:defRPr sz="2100">
                <a:solidFill>
                  <a:schemeClr val="tx1">
                    <a:tint val="75000"/>
                  </a:schemeClr>
                </a:solidFill>
              </a:defRPr>
            </a:lvl2pPr>
            <a:lvl3pPr marL="914363" indent="0">
              <a:buNone/>
              <a:defRPr sz="1800">
                <a:solidFill>
                  <a:schemeClr val="tx1">
                    <a:tint val="75000"/>
                  </a:schemeClr>
                </a:solidFill>
              </a:defRPr>
            </a:lvl3pPr>
            <a:lvl4pPr marL="1371545" indent="0">
              <a:buNone/>
              <a:defRPr sz="1500">
                <a:solidFill>
                  <a:schemeClr val="tx1">
                    <a:tint val="75000"/>
                  </a:schemeClr>
                </a:solidFill>
              </a:defRPr>
            </a:lvl4pPr>
            <a:lvl5pPr marL="1828727" indent="0">
              <a:buNone/>
              <a:defRPr sz="1500">
                <a:solidFill>
                  <a:schemeClr val="tx1">
                    <a:tint val="75000"/>
                  </a:schemeClr>
                </a:solidFill>
              </a:defRPr>
            </a:lvl5pPr>
            <a:lvl6pPr marL="2285909" indent="0">
              <a:buNone/>
              <a:defRPr sz="1500">
                <a:solidFill>
                  <a:schemeClr val="tx1">
                    <a:tint val="75000"/>
                  </a:schemeClr>
                </a:solidFill>
              </a:defRPr>
            </a:lvl6pPr>
            <a:lvl7pPr marL="2743090" indent="0">
              <a:buNone/>
              <a:defRPr sz="1500">
                <a:solidFill>
                  <a:schemeClr val="tx1">
                    <a:tint val="75000"/>
                  </a:schemeClr>
                </a:solidFill>
              </a:defRPr>
            </a:lvl7pPr>
            <a:lvl8pPr marL="3200272" indent="0">
              <a:buNone/>
              <a:defRPr sz="1500">
                <a:solidFill>
                  <a:schemeClr val="tx1">
                    <a:tint val="75000"/>
                  </a:schemeClr>
                </a:solidFill>
              </a:defRPr>
            </a:lvl8pPr>
            <a:lvl9pPr marL="3657454" indent="0">
              <a:buNone/>
              <a:defRPr sz="15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43971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entrale Lille">
    <p:spTree>
      <p:nvGrpSpPr>
        <p:cNvPr id="1" name=""/>
        <p:cNvGrpSpPr/>
        <p:nvPr/>
      </p:nvGrpSpPr>
      <p:grpSpPr>
        <a:xfrm>
          <a:off x="0" y="0"/>
          <a:ext cx="0" cy="0"/>
          <a:chOff x="0" y="0"/>
          <a:chExt cx="0" cy="0"/>
        </a:xfrm>
      </p:grpSpPr>
      <p:sp>
        <p:nvSpPr>
          <p:cNvPr id="2" name="Titre 1"/>
          <p:cNvSpPr>
            <a:spLocks noGrp="1"/>
          </p:cNvSpPr>
          <p:nvPr>
            <p:ph type="title"/>
          </p:nvPr>
        </p:nvSpPr>
        <p:spPr>
          <a:xfrm>
            <a:off x="1851101" y="13865"/>
            <a:ext cx="9502699" cy="1325563"/>
          </a:xfrm>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1634707"/>
            <a:ext cx="9502699" cy="4177132"/>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10" name="Image 9" descr="CL_logo-masq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Tree>
    <p:extLst>
      <p:ext uri="{BB962C8B-B14F-4D97-AF65-F5344CB8AC3E}">
        <p14:creationId xmlns:p14="http://schemas.microsoft.com/office/powerpoint/2010/main" val="1834024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Ecole Centrale de Lille">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6" name="Image 5" descr="ECL_logo-masq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12959" y="5824598"/>
            <a:ext cx="2054352" cy="664464"/>
          </a:xfrm>
          <a:prstGeom prst="rect">
            <a:avLst/>
          </a:prstGeom>
        </p:spPr>
      </p:pic>
    </p:spTree>
    <p:extLst>
      <p:ext uri="{BB962C8B-B14F-4D97-AF65-F5344CB8AC3E}">
        <p14:creationId xmlns:p14="http://schemas.microsoft.com/office/powerpoint/2010/main" val="42451073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IG2I">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13" name="Image 12" descr="IG2I_logo-masq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Tree>
    <p:extLst>
      <p:ext uri="{BB962C8B-B14F-4D97-AF65-F5344CB8AC3E}">
        <p14:creationId xmlns:p14="http://schemas.microsoft.com/office/powerpoint/2010/main" val="3118026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ITEEM">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10" name="Image 9" descr="ITEEM_logo-masq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Tree>
    <p:extLst>
      <p:ext uri="{BB962C8B-B14F-4D97-AF65-F5344CB8AC3E}">
        <p14:creationId xmlns:p14="http://schemas.microsoft.com/office/powerpoint/2010/main" val="956942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Centrale Lille CRIStAL">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5" name="Image 4" descr="CRIStAL.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08292" y="5811839"/>
            <a:ext cx="2259019" cy="751835"/>
          </a:xfrm>
          <a:prstGeom prst="rect">
            <a:avLst/>
          </a:prstGeom>
        </p:spPr>
      </p:pic>
      <p:pic>
        <p:nvPicPr>
          <p:cNvPr id="12" name="Image 11" descr="CL_logo-masq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51101" y="5825349"/>
            <a:ext cx="2054352" cy="664464"/>
          </a:xfrm>
          <a:prstGeom prst="rect">
            <a:avLst/>
          </a:prstGeom>
        </p:spPr>
      </p:pic>
    </p:spTree>
    <p:extLst>
      <p:ext uri="{BB962C8B-B14F-4D97-AF65-F5344CB8AC3E}">
        <p14:creationId xmlns:p14="http://schemas.microsoft.com/office/powerpoint/2010/main" val="2416472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entrale Lille IEMN">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6" name="Image 5" descr="logo-iemn-jpeg.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19935" y="5825350"/>
            <a:ext cx="2256338" cy="770395"/>
          </a:xfrm>
          <a:prstGeom prst="rect">
            <a:avLst/>
          </a:prstGeom>
        </p:spPr>
      </p:pic>
      <p:pic>
        <p:nvPicPr>
          <p:cNvPr id="10" name="Image 9" descr="CL_logo-masq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51101" y="5825349"/>
            <a:ext cx="2054352" cy="664464"/>
          </a:xfrm>
          <a:prstGeom prst="rect">
            <a:avLst/>
          </a:prstGeom>
        </p:spPr>
      </p:pic>
    </p:spTree>
    <p:extLst>
      <p:ext uri="{BB962C8B-B14F-4D97-AF65-F5344CB8AC3E}">
        <p14:creationId xmlns:p14="http://schemas.microsoft.com/office/powerpoint/2010/main" val="1538683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entrale Lille L2EP">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5" name="Image 4" descr="2015-L2ep-HDhjpeg.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33323" y="5844981"/>
            <a:ext cx="2434434" cy="750763"/>
          </a:xfrm>
          <a:prstGeom prst="rect">
            <a:avLst/>
          </a:prstGeom>
        </p:spPr>
      </p:pic>
      <p:pic>
        <p:nvPicPr>
          <p:cNvPr id="10" name="Image 9" descr="CL_logo-masq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51101" y="5825349"/>
            <a:ext cx="2054352" cy="664464"/>
          </a:xfrm>
          <a:prstGeom prst="rect">
            <a:avLst/>
          </a:prstGeom>
        </p:spPr>
      </p:pic>
    </p:spTree>
    <p:extLst>
      <p:ext uri="{BB962C8B-B14F-4D97-AF65-F5344CB8AC3E}">
        <p14:creationId xmlns:p14="http://schemas.microsoft.com/office/powerpoint/2010/main" val="3356833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p:bg>
      <p:bgPr>
        <a:solidFill>
          <a:srgbClr val="5B7F9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5856" y="1566063"/>
            <a:ext cx="10940288" cy="3725875"/>
          </a:xfrm>
          <a:prstGeom prst="rect">
            <a:avLst/>
          </a:prstGeom>
        </p:spPr>
      </p:pic>
    </p:spTree>
    <p:extLst>
      <p:ext uri="{BB962C8B-B14F-4D97-AF65-F5344CB8AC3E}">
        <p14:creationId xmlns:p14="http://schemas.microsoft.com/office/powerpoint/2010/main" val="369335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entrale Lille LML">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6" name="Image 5" descr="LML-Logo-RVB-WEB-201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00536" y="5825350"/>
            <a:ext cx="1975776" cy="859571"/>
          </a:xfrm>
          <a:prstGeom prst="rect">
            <a:avLst/>
          </a:prstGeom>
        </p:spPr>
      </p:pic>
      <p:pic>
        <p:nvPicPr>
          <p:cNvPr id="10" name="Image 9" descr="CL_logo-masq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51101" y="5825349"/>
            <a:ext cx="2054352" cy="664464"/>
          </a:xfrm>
          <a:prstGeom prst="rect">
            <a:avLst/>
          </a:prstGeom>
        </p:spPr>
      </p:pic>
    </p:spTree>
    <p:extLst>
      <p:ext uri="{BB962C8B-B14F-4D97-AF65-F5344CB8AC3E}">
        <p14:creationId xmlns:p14="http://schemas.microsoft.com/office/powerpoint/2010/main" val="16938298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entrale Lille UCCS">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91436" tIns="45719" rIns="91436" bIns="45719" rtlCol="0" anchor="ctr">
            <a:normAutofit/>
          </a:bodyPr>
          <a:lstStyle>
            <a:lvl1pPr>
              <a:defRPr lang="fr-FR"/>
            </a:lvl1pPr>
          </a:lstStyle>
          <a:p>
            <a:pPr lvl="0"/>
            <a:r>
              <a:rPr lang="fr-FR"/>
              <a:t>Cliquez et modifiez le titre</a:t>
            </a:r>
            <a:endParaRPr lang="fr-FR" dirty="0"/>
          </a:p>
        </p:txBody>
      </p:sp>
      <p:sp>
        <p:nvSpPr>
          <p:cNvPr id="3" name="Espace réservé du contenu 2"/>
          <p:cNvSpPr>
            <a:spLocks noGrp="1"/>
          </p:cNvSpPr>
          <p:nvPr>
            <p:ph idx="1"/>
          </p:nvPr>
        </p:nvSpPr>
        <p:spPr>
          <a:xfrm>
            <a:off x="1851101" y="2043113"/>
            <a:ext cx="9502699" cy="3768726"/>
          </a:xfrm>
        </p:spPr>
        <p:txBody>
          <a:bodyPr>
            <a:normAutofit/>
          </a:bodyPr>
          <a:lstStyle>
            <a:lvl1pPr algn="l">
              <a:defRPr sz="2100">
                <a:solidFill>
                  <a:srgbClr val="455A64"/>
                </a:solidFill>
              </a:defRPr>
            </a:lvl1pPr>
            <a:lvl2pPr algn="l">
              <a:defRPr sz="1800">
                <a:solidFill>
                  <a:srgbClr val="455A64"/>
                </a:solidFill>
              </a:defRPr>
            </a:lvl2pPr>
            <a:lvl3pPr algn="l">
              <a:defRPr sz="1500">
                <a:solidFill>
                  <a:srgbClr val="455A64"/>
                </a:solidFill>
              </a:defRPr>
            </a:lvl3pPr>
            <a:lvl4pPr algn="l">
              <a:defRPr sz="1400">
                <a:solidFill>
                  <a:srgbClr val="455A64"/>
                </a:solidFill>
              </a:defRPr>
            </a:lvl4pPr>
            <a:lvl5pPr algn="l">
              <a:defRPr sz="1400">
                <a:solidFill>
                  <a:srgbClr val="455A64"/>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1" name="Espace réservé du numéro de diapositive 5"/>
          <p:cNvSpPr txBox="1">
            <a:spLocks/>
          </p:cNvSpPr>
          <p:nvPr userDrawn="1"/>
        </p:nvSpPr>
        <p:spPr>
          <a:xfrm>
            <a:off x="11810938" y="3429233"/>
            <a:ext cx="381063" cy="474626"/>
          </a:xfrm>
          <a:prstGeom prst="rect">
            <a:avLst/>
          </a:prstGeom>
          <a:solidFill>
            <a:srgbClr val="E8E8E8"/>
          </a:solidFill>
          <a:ln>
            <a:noFill/>
          </a:ln>
        </p:spPr>
        <p:txBody>
          <a:bodyPr vert="horz" lIns="91436" tIns="45719" rIns="91436" bIns="45719" rtlCol="0" anchor="ctr" anchorCtr="0"/>
          <a:lstStyle>
            <a:defPPr>
              <a:defRPr lang="fr-FR"/>
            </a:defPPr>
            <a:lvl1pPr marL="0" algn="ctr" defTabSz="914400" rtl="0" eaLnBrk="1" latinLnBrk="0" hangingPunct="1">
              <a:defRPr sz="1800" kern="1200" spc="-300">
                <a:solidFill>
                  <a:srgbClr val="455A64"/>
                </a:solidFill>
                <a:latin typeface="Century Gothic" charset="0"/>
                <a:ea typeface="Century Gothic" charset="0"/>
                <a:cs typeface="Century Gothic"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485BF2-235F-4D49-BF0A-92E22370A26C}" type="slidenum">
              <a:rPr lang="fr-FR" smtClean="0"/>
              <a:pPr/>
              <a:t>‹N°›</a:t>
            </a:fld>
            <a:endParaRPr lang="fr-FR" dirty="0"/>
          </a:p>
        </p:txBody>
      </p:sp>
      <p:pic>
        <p:nvPicPr>
          <p:cNvPr id="4" name="Image 3"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pic>
        <p:nvPicPr>
          <p:cNvPr id="5" name="Image 4" descr="Logo-UCCS-sur-petit-format.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16487" y="5628489"/>
            <a:ext cx="2837313" cy="1229511"/>
          </a:xfrm>
          <a:prstGeom prst="rect">
            <a:avLst/>
          </a:prstGeom>
        </p:spPr>
      </p:pic>
      <p:pic>
        <p:nvPicPr>
          <p:cNvPr id="10" name="Image 9" descr="CL_logo-masq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51101" y="5825349"/>
            <a:ext cx="2054352" cy="664464"/>
          </a:xfrm>
          <a:prstGeom prst="rect">
            <a:avLst/>
          </a:prstGeom>
        </p:spPr>
      </p:pic>
    </p:spTree>
    <p:extLst>
      <p:ext uri="{BB962C8B-B14F-4D97-AF65-F5344CB8AC3E}">
        <p14:creationId xmlns:p14="http://schemas.microsoft.com/office/powerpoint/2010/main" val="25516609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3" name="Image 2" descr="Centralelill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2173" y="-447113"/>
            <a:ext cx="1714505" cy="7776073"/>
          </a:xfrm>
          <a:prstGeom prst="rect">
            <a:avLst/>
          </a:prstGeom>
        </p:spPr>
      </p:pic>
    </p:spTree>
    <p:extLst>
      <p:ext uri="{BB962C8B-B14F-4D97-AF65-F5344CB8AC3E}">
        <p14:creationId xmlns:p14="http://schemas.microsoft.com/office/powerpoint/2010/main" val="1114842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69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userDrawn="1"/>
        </p:nvSpPr>
        <p:spPr>
          <a:xfrm>
            <a:off x="0" y="904970"/>
            <a:ext cx="12192000" cy="3620559"/>
          </a:xfrm>
          <a:prstGeom prst="rect">
            <a:avLst/>
          </a:prstGeom>
          <a:solidFill>
            <a:srgbClr val="5B7F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dirty="0"/>
          </a:p>
        </p:txBody>
      </p:sp>
      <p:sp>
        <p:nvSpPr>
          <p:cNvPr id="8" name="Rectangle 7"/>
          <p:cNvSpPr/>
          <p:nvPr userDrawn="1"/>
        </p:nvSpPr>
        <p:spPr>
          <a:xfrm>
            <a:off x="11463545" y="892269"/>
            <a:ext cx="732689" cy="74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sp>
        <p:nvSpPr>
          <p:cNvPr id="9" name="Rectangle 8"/>
          <p:cNvSpPr/>
          <p:nvPr userDrawn="1"/>
        </p:nvSpPr>
        <p:spPr>
          <a:xfrm>
            <a:off x="1" y="4282145"/>
            <a:ext cx="5424863" cy="384000"/>
          </a:xfrm>
          <a:prstGeom prst="rect">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a:p>
        </p:txBody>
      </p:sp>
      <p:sp>
        <p:nvSpPr>
          <p:cNvPr id="10" name="Right Triangle 9"/>
          <p:cNvSpPr/>
          <p:nvPr userDrawn="1"/>
        </p:nvSpPr>
        <p:spPr>
          <a:xfrm>
            <a:off x="11460402" y="900736"/>
            <a:ext cx="741797" cy="741797"/>
          </a:xfrm>
          <a:prstGeom prst="rtTriangle">
            <a:avLst/>
          </a:prstGeom>
          <a:solidFill>
            <a:srgbClr val="FF9900"/>
          </a:solidFill>
          <a:ln>
            <a:noFill/>
          </a:ln>
          <a:effectLst>
            <a:outerShdw blurRad="50800" dist="762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0000" y="5280001"/>
            <a:ext cx="4228800" cy="1440180"/>
          </a:xfrm>
          <a:prstGeom prst="rect">
            <a:avLst/>
          </a:prstGeom>
        </p:spPr>
      </p:pic>
      <p:sp>
        <p:nvSpPr>
          <p:cNvPr id="2" name="Title 1"/>
          <p:cNvSpPr>
            <a:spLocks noGrp="1"/>
          </p:cNvSpPr>
          <p:nvPr>
            <p:ph type="ctrTitle"/>
          </p:nvPr>
        </p:nvSpPr>
        <p:spPr>
          <a:xfrm>
            <a:off x="711200" y="1595967"/>
            <a:ext cx="9144000" cy="2387600"/>
          </a:xfrm>
        </p:spPr>
        <p:txBody>
          <a:bodyPr lIns="180000" tIns="180000" bIns="46800" anchor="t">
            <a:noAutofit/>
          </a:bodyPr>
          <a:lstStyle>
            <a:lvl1pPr algn="l">
              <a:defRPr sz="480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defRPr>
            </a:lvl1pPr>
          </a:lstStyle>
          <a:p>
            <a:r>
              <a:rPr lang="fr-FR"/>
              <a:t>Modifiez le style du titre</a:t>
            </a:r>
            <a:endParaRPr lang="fr-FR" dirty="0"/>
          </a:p>
        </p:txBody>
      </p:sp>
      <p:sp>
        <p:nvSpPr>
          <p:cNvPr id="3" name="Subtitle 2"/>
          <p:cNvSpPr>
            <a:spLocks noGrp="1"/>
          </p:cNvSpPr>
          <p:nvPr>
            <p:ph type="subTitle" idx="1" hasCustomPrompt="1"/>
          </p:nvPr>
        </p:nvSpPr>
        <p:spPr>
          <a:xfrm>
            <a:off x="711200" y="4279901"/>
            <a:ext cx="4673600" cy="376767"/>
          </a:xfrm>
        </p:spPr>
        <p:txBody>
          <a:bodyPr lIns="180000" anchor="ctr">
            <a:noAutofit/>
          </a:bodyPr>
          <a:lstStyle>
            <a:lvl1pPr marL="0" indent="0" algn="l">
              <a:buNone/>
              <a:defRPr sz="1867" b="1">
                <a:solidFill>
                  <a:schemeClr val="bg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fr-FR" dirty="0"/>
              <a:t>13 mai 2018</a:t>
            </a:r>
          </a:p>
        </p:txBody>
      </p:sp>
      <p:pic>
        <p:nvPicPr>
          <p:cNvPr id="4" name="Picture 3"/>
          <p:cNvPicPr>
            <a:picLocks noChangeAspect="1"/>
          </p:cNvPicPr>
          <p:nvPr userDrawn="1"/>
        </p:nvPicPr>
        <p:blipFill>
          <a:blip r:embed="rId3"/>
          <a:stretch>
            <a:fillRect/>
          </a:stretch>
        </p:blipFill>
        <p:spPr>
          <a:xfrm>
            <a:off x="480000" y="1377600"/>
            <a:ext cx="440267" cy="423333"/>
          </a:xfrm>
          <a:prstGeom prst="rect">
            <a:avLst/>
          </a:prstGeom>
        </p:spPr>
      </p:pic>
    </p:spTree>
    <p:extLst>
      <p:ext uri="{BB962C8B-B14F-4D97-AF65-F5344CB8AC3E}">
        <p14:creationId xmlns:p14="http://schemas.microsoft.com/office/powerpoint/2010/main" val="1135226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p:nvPr userDrawn="1"/>
        </p:nvSpPr>
        <p:spPr>
          <a:xfrm>
            <a:off x="0" y="904970"/>
            <a:ext cx="12192000" cy="3620559"/>
          </a:xfrm>
          <a:prstGeom prst="rect">
            <a:avLst/>
          </a:prstGeom>
          <a:solidFill>
            <a:srgbClr val="5B7F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800" dirty="0"/>
          </a:p>
        </p:txBody>
      </p:sp>
      <p:sp>
        <p:nvSpPr>
          <p:cNvPr id="8" name="Rectangle 7"/>
          <p:cNvSpPr/>
          <p:nvPr userDrawn="1"/>
        </p:nvSpPr>
        <p:spPr>
          <a:xfrm>
            <a:off x="11463545" y="892269"/>
            <a:ext cx="732689" cy="74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sp>
        <p:nvSpPr>
          <p:cNvPr id="10" name="Right Triangle 9"/>
          <p:cNvSpPr/>
          <p:nvPr userDrawn="1"/>
        </p:nvSpPr>
        <p:spPr>
          <a:xfrm>
            <a:off x="11460402" y="900736"/>
            <a:ext cx="741797" cy="741797"/>
          </a:xfrm>
          <a:prstGeom prst="rtTriangle">
            <a:avLst/>
          </a:prstGeom>
          <a:solidFill>
            <a:srgbClr val="FF9900"/>
          </a:solidFill>
          <a:ln>
            <a:noFill/>
          </a:ln>
          <a:effectLst>
            <a:outerShdw blurRad="50800" dist="762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sp>
        <p:nvSpPr>
          <p:cNvPr id="2" name="Title 1"/>
          <p:cNvSpPr>
            <a:spLocks noGrp="1"/>
          </p:cNvSpPr>
          <p:nvPr>
            <p:ph type="ctrTitle"/>
          </p:nvPr>
        </p:nvSpPr>
        <p:spPr>
          <a:xfrm>
            <a:off x="711200" y="1595967"/>
            <a:ext cx="9144000" cy="2387600"/>
          </a:xfrm>
        </p:spPr>
        <p:txBody>
          <a:bodyPr lIns="180000" tIns="180000" bIns="46800" anchor="t">
            <a:noAutofit/>
          </a:bodyPr>
          <a:lstStyle>
            <a:lvl1pPr algn="l">
              <a:defRPr sz="4800">
                <a:solidFill>
                  <a:schemeClr val="bg1"/>
                </a:solidFill>
                <a:effectLst>
                  <a:outerShdw blurRad="38100" dist="38100" dir="2700000" algn="tl">
                    <a:srgbClr val="000000">
                      <a:alpha val="43137"/>
                    </a:srgbClr>
                  </a:outerShdw>
                </a:effectLst>
                <a:latin typeface="Century Gothic" charset="0"/>
                <a:ea typeface="Century Gothic" charset="0"/>
                <a:cs typeface="Century Gothic" charset="0"/>
              </a:defRPr>
            </a:lvl1pPr>
          </a:lstStyle>
          <a:p>
            <a:r>
              <a:rPr lang="fr-FR"/>
              <a:t>Modifiez le style du titre</a:t>
            </a:r>
            <a:endParaRPr lang="fr-FR" dirty="0"/>
          </a:p>
        </p:txBody>
      </p:sp>
      <p:pic>
        <p:nvPicPr>
          <p:cNvPr id="4" name="Picture 3"/>
          <p:cNvPicPr>
            <a:picLocks noChangeAspect="1"/>
          </p:cNvPicPr>
          <p:nvPr userDrawn="1"/>
        </p:nvPicPr>
        <p:blipFill>
          <a:blip r:embed="rId2"/>
          <a:stretch>
            <a:fillRect/>
          </a:stretch>
        </p:blipFill>
        <p:spPr>
          <a:xfrm>
            <a:off x="480000" y="1377600"/>
            <a:ext cx="440267" cy="423333"/>
          </a:xfrm>
          <a:prstGeom prst="rect">
            <a:avLst/>
          </a:prstGeom>
        </p:spPr>
      </p:pic>
      <p:pic>
        <p:nvPicPr>
          <p:cNvPr id="11"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41800" y="6138728"/>
            <a:ext cx="2112000" cy="71927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p:nvPr userDrawn="1"/>
        </p:nvSpPr>
        <p:spPr>
          <a:xfrm>
            <a:off x="0" y="1"/>
            <a:ext cx="12192000" cy="794535"/>
          </a:xfrm>
          <a:prstGeom prst="rect">
            <a:avLst/>
          </a:prstGeom>
          <a:solidFill>
            <a:srgbClr val="5B7F95"/>
          </a:solidFill>
          <a:ln>
            <a:noFill/>
          </a:ln>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sp>
        <p:nvSpPr>
          <p:cNvPr id="2" name="Title 1"/>
          <p:cNvSpPr>
            <a:spLocks noGrp="1"/>
          </p:cNvSpPr>
          <p:nvPr>
            <p:ph type="title"/>
          </p:nvPr>
        </p:nvSpPr>
        <p:spPr>
          <a:xfrm>
            <a:off x="838200" y="16267"/>
            <a:ext cx="9287933" cy="762000"/>
          </a:xfrm>
        </p:spPr>
        <p:txBody>
          <a:bodyPr>
            <a:noAutofit/>
          </a:bodyPr>
          <a:lstStyle>
            <a:lvl1pPr>
              <a:defRPr sz="2667" b="1">
                <a:solidFill>
                  <a:schemeClr val="bg1"/>
                </a:solidFill>
                <a:effectLst>
                  <a:outerShdw blurRad="38100" dist="38100" dir="2700000" algn="tl">
                    <a:srgbClr val="000000">
                      <a:alpha val="43137"/>
                    </a:srgbClr>
                  </a:outerShdw>
                </a:effectLst>
              </a:defRPr>
            </a:lvl1pPr>
          </a:lstStyle>
          <a:p>
            <a:r>
              <a:rPr lang="fr-FR"/>
              <a:t>Modifiez le style du titre</a:t>
            </a:r>
            <a:endParaRPr lang="fr-FR" dirty="0"/>
          </a:p>
        </p:txBody>
      </p:sp>
      <p:sp>
        <p:nvSpPr>
          <p:cNvPr id="3" name="Content Placeholder 2"/>
          <p:cNvSpPr>
            <a:spLocks noGrp="1"/>
          </p:cNvSpPr>
          <p:nvPr>
            <p:ph idx="1"/>
          </p:nvPr>
        </p:nvSpPr>
        <p:spPr>
          <a:xfrm>
            <a:off x="846667" y="1354667"/>
            <a:ext cx="10515600" cy="4800000"/>
          </a:xfrm>
        </p:spPr>
        <p:txBody>
          <a:bodyPr>
            <a:noAutofit/>
          </a:bodyPr>
          <a:lstStyle>
            <a:lvl1pPr marL="304792" indent="-304792">
              <a:buClr>
                <a:srgbClr val="FF9900"/>
              </a:buClr>
              <a:buFont typeface="Wingdings" charset="2"/>
              <a:buChar char="§"/>
              <a:defRPr sz="2667">
                <a:solidFill>
                  <a:srgbClr val="5C5C5C"/>
                </a:solidFill>
              </a:defRPr>
            </a:lvl1pPr>
            <a:lvl2pPr marL="914377" indent="-304792">
              <a:buClr>
                <a:srgbClr val="FF9900"/>
              </a:buClr>
              <a:buFont typeface="Wingdings" charset="2"/>
              <a:buChar char="§"/>
              <a:defRPr sz="2400">
                <a:solidFill>
                  <a:srgbClr val="5C5C5C"/>
                </a:solidFill>
              </a:defRPr>
            </a:lvl2pPr>
            <a:lvl3pPr marL="1523962" indent="-304792">
              <a:buClr>
                <a:srgbClr val="FF9900"/>
              </a:buClr>
              <a:buFont typeface="Wingdings" charset="2"/>
              <a:buChar char="§"/>
              <a:defRPr sz="2133">
                <a:solidFill>
                  <a:srgbClr val="5C5C5C"/>
                </a:solidFill>
              </a:defRPr>
            </a:lvl3pPr>
            <a:lvl4pPr marL="2133547" indent="-304792">
              <a:buClr>
                <a:srgbClr val="FF9900"/>
              </a:buClr>
              <a:buFont typeface="Wingdings" charset="2"/>
              <a:buChar char="§"/>
              <a:defRPr sz="1867">
                <a:solidFill>
                  <a:srgbClr val="5C5C5C"/>
                </a:solidFill>
              </a:defRPr>
            </a:lvl4pPr>
            <a:lvl5pPr marL="2743131" indent="-304792">
              <a:buClr>
                <a:srgbClr val="FF9900"/>
              </a:buClr>
              <a:buFont typeface="Wingdings" charset="2"/>
              <a:buChar char="§"/>
              <a:defRPr sz="1867">
                <a:solidFill>
                  <a:srgbClr val="5C5C5C"/>
                </a:solidFill>
              </a:defRPr>
            </a:lvl5pPr>
          </a:lstStyle>
          <a:p>
            <a:pPr lvl="0"/>
            <a:r>
              <a:rPr lang="fr-FR"/>
              <a:t>Modifier les styles du texte du masque
Deuxième niveau
Troisième niveau
Quatrième niveau
Cinquième niveau</a:t>
            </a:r>
            <a:endParaRPr lang="fr-FR" dirty="0"/>
          </a:p>
        </p:txBody>
      </p:sp>
      <p:sp>
        <p:nvSpPr>
          <p:cNvPr id="6" name="Slide Number Placeholder 5"/>
          <p:cNvSpPr>
            <a:spLocks noGrp="1"/>
          </p:cNvSpPr>
          <p:nvPr>
            <p:ph type="sldNum" sz="quarter" idx="12"/>
          </p:nvPr>
        </p:nvSpPr>
        <p:spPr>
          <a:xfrm>
            <a:off x="11667281" y="20932"/>
            <a:ext cx="523754" cy="442056"/>
          </a:xfrm>
        </p:spPr>
        <p:txBody>
          <a:bodyPr/>
          <a:lstStyle>
            <a:lvl1pPr algn="ctr">
              <a:defRPr>
                <a:solidFill>
                  <a:schemeClr val="bg1"/>
                </a:solidFill>
                <a:effectLst>
                  <a:outerShdw blurRad="38100" dist="38100" dir="2700000" algn="tl">
                    <a:srgbClr val="000000">
                      <a:alpha val="43137"/>
                    </a:srgbClr>
                  </a:outerShdw>
                </a:effectLst>
              </a:defRPr>
            </a:lvl1pPr>
          </a:lstStyle>
          <a:p>
            <a:fld id="{F0258044-2547-B644-B954-A4EE6C0D35DB}" type="slidenum">
              <a:rPr lang="fr-FR" smtClean="0"/>
              <a:pPr/>
              <a:t>‹N°›</a:t>
            </a:fld>
            <a:endParaRPr lang="fr-FR" dirty="0"/>
          </a:p>
        </p:txBody>
      </p:sp>
      <p:sp>
        <p:nvSpPr>
          <p:cNvPr id="8" name="Right Triangle 7"/>
          <p:cNvSpPr/>
          <p:nvPr userDrawn="1"/>
        </p:nvSpPr>
        <p:spPr>
          <a:xfrm rot="10800000">
            <a:off x="0" y="6116203"/>
            <a:ext cx="741797" cy="741797"/>
          </a:xfrm>
          <a:prstGeom prst="rtTriangle">
            <a:avLst/>
          </a:prstGeom>
          <a:solidFill>
            <a:srgbClr val="FF99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320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41800" y="6138728"/>
            <a:ext cx="2112000" cy="719272"/>
          </a:xfrm>
          <a:prstGeom prst="rect">
            <a:avLst/>
          </a:prstGeom>
        </p:spPr>
      </p:pic>
      <p:pic>
        <p:nvPicPr>
          <p:cNvPr id="9" name="Picture 8"/>
          <p:cNvPicPr>
            <a:picLocks noChangeAspect="1"/>
          </p:cNvPicPr>
          <p:nvPr userDrawn="1"/>
        </p:nvPicPr>
        <p:blipFill>
          <a:blip r:embed="rId3"/>
          <a:stretch>
            <a:fillRect/>
          </a:stretch>
        </p:blipFill>
        <p:spPr>
          <a:xfrm>
            <a:off x="144000" y="244801"/>
            <a:ext cx="321600" cy="309231"/>
          </a:xfrm>
          <a:prstGeom prst="rect">
            <a:avLst/>
          </a:prstGeom>
        </p:spPr>
      </p:pic>
    </p:spTree>
    <p:extLst>
      <p:ext uri="{BB962C8B-B14F-4D97-AF65-F5344CB8AC3E}">
        <p14:creationId xmlns:p14="http://schemas.microsoft.com/office/powerpoint/2010/main" val="1505468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Image 1" descr="RVB-72-Etablissement-BASELINE-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58911" y="2364610"/>
            <a:ext cx="6254747" cy="2128781"/>
          </a:xfrm>
          <a:prstGeom prst="rect">
            <a:avLst/>
          </a:prstGeom>
        </p:spPr>
      </p:pic>
    </p:spTree>
    <p:extLst>
      <p:ext uri="{BB962C8B-B14F-4D97-AF65-F5344CB8AC3E}">
        <p14:creationId xmlns:p14="http://schemas.microsoft.com/office/powerpoint/2010/main" val="2012113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 tête Centrale Lille">
    <p:spTree>
      <p:nvGrpSpPr>
        <p:cNvPr id="1" name=""/>
        <p:cNvGrpSpPr/>
        <p:nvPr/>
      </p:nvGrpSpPr>
      <p:grpSpPr>
        <a:xfrm>
          <a:off x="0" y="0"/>
          <a:ext cx="0" cy="0"/>
          <a:chOff x="0" y="0"/>
          <a:chExt cx="0" cy="0"/>
        </a:xfrm>
      </p:grpSpPr>
      <p:pic>
        <p:nvPicPr>
          <p:cNvPr id="6" name="Image 5" descr="Image2pp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2" cy="6881814"/>
          </a:xfrm>
          <a:prstGeom prst="rect">
            <a:avLst/>
          </a:prstGeom>
        </p:spPr>
      </p:pic>
      <p:sp>
        <p:nvSpPr>
          <p:cNvPr id="3" name="Espace réservé du texte 2"/>
          <p:cNvSpPr>
            <a:spLocks noGrp="1"/>
          </p:cNvSpPr>
          <p:nvPr>
            <p:ph type="body" idx="1"/>
          </p:nvPr>
        </p:nvSpPr>
        <p:spPr>
          <a:xfrm>
            <a:off x="2048639" y="5357813"/>
            <a:ext cx="8056917" cy="1500187"/>
          </a:xfrm>
        </p:spPr>
        <p:txBody>
          <a:bodyPr/>
          <a:lstStyle>
            <a:lvl1pPr marL="0" indent="0">
              <a:buNone/>
              <a:defRPr sz="2400" b="1">
                <a:solidFill>
                  <a:schemeClr val="bg1"/>
                </a:solidFill>
                <a:latin typeface="Century Gothic"/>
                <a:cs typeface="Century Gothic"/>
              </a:defRPr>
            </a:lvl1pPr>
            <a:lvl2pPr marL="457182" indent="0">
              <a:buNone/>
              <a:defRPr sz="2100">
                <a:solidFill>
                  <a:schemeClr val="tx1">
                    <a:tint val="75000"/>
                  </a:schemeClr>
                </a:solidFill>
              </a:defRPr>
            </a:lvl2pPr>
            <a:lvl3pPr marL="914363" indent="0">
              <a:buNone/>
              <a:defRPr sz="1800">
                <a:solidFill>
                  <a:schemeClr val="tx1">
                    <a:tint val="75000"/>
                  </a:schemeClr>
                </a:solidFill>
              </a:defRPr>
            </a:lvl3pPr>
            <a:lvl4pPr marL="1371545" indent="0">
              <a:buNone/>
              <a:defRPr sz="1500">
                <a:solidFill>
                  <a:schemeClr val="tx1">
                    <a:tint val="75000"/>
                  </a:schemeClr>
                </a:solidFill>
              </a:defRPr>
            </a:lvl4pPr>
            <a:lvl5pPr marL="1828727" indent="0">
              <a:buNone/>
              <a:defRPr sz="1500">
                <a:solidFill>
                  <a:schemeClr val="tx1">
                    <a:tint val="75000"/>
                  </a:schemeClr>
                </a:solidFill>
              </a:defRPr>
            </a:lvl5pPr>
            <a:lvl6pPr marL="2285909" indent="0">
              <a:buNone/>
              <a:defRPr sz="1500">
                <a:solidFill>
                  <a:schemeClr val="tx1">
                    <a:tint val="75000"/>
                  </a:schemeClr>
                </a:solidFill>
              </a:defRPr>
            </a:lvl6pPr>
            <a:lvl7pPr marL="2743090" indent="0">
              <a:buNone/>
              <a:defRPr sz="1500">
                <a:solidFill>
                  <a:schemeClr val="tx1">
                    <a:tint val="75000"/>
                  </a:schemeClr>
                </a:solidFill>
              </a:defRPr>
            </a:lvl7pPr>
            <a:lvl8pPr marL="3200272" indent="0">
              <a:buNone/>
              <a:defRPr sz="1500">
                <a:solidFill>
                  <a:schemeClr val="tx1">
                    <a:tint val="75000"/>
                  </a:schemeClr>
                </a:solidFill>
              </a:defRPr>
            </a:lvl8pPr>
            <a:lvl9pPr marL="3657454" indent="0">
              <a:buNone/>
              <a:defRPr sz="1500">
                <a:solidFill>
                  <a:schemeClr val="tx1">
                    <a:tint val="75000"/>
                  </a:schemeClr>
                </a:solidFill>
              </a:defRPr>
            </a:lvl9pPr>
          </a:lstStyle>
          <a:p>
            <a:pPr lvl="0"/>
            <a:r>
              <a:rPr lang="fr-FR"/>
              <a:t>Cliquez pour modifier les styles du texte du masque</a:t>
            </a:r>
          </a:p>
        </p:txBody>
      </p:sp>
      <p:pic>
        <p:nvPicPr>
          <p:cNvPr id="7" name="Image 6"/>
          <p:cNvPicPr>
            <a:picLocks noChangeAspect="1"/>
          </p:cNvPicPr>
          <p:nvPr userDrawn="1"/>
        </p:nvPicPr>
        <p:blipFill rotWithShape="1">
          <a:blip r:embed="rId3">
            <a:extLst>
              <a:ext uri="{28A0092B-C50C-407E-A947-70E740481C1C}">
                <a14:useLocalDpi xmlns:a14="http://schemas.microsoft.com/office/drawing/2010/main" val="0"/>
              </a:ext>
            </a:extLst>
          </a:blip>
          <a:srcRect r="7090"/>
          <a:stretch/>
        </p:blipFill>
        <p:spPr>
          <a:xfrm>
            <a:off x="2048639" y="2103310"/>
            <a:ext cx="8056917" cy="2616372"/>
          </a:xfrm>
          <a:prstGeom prst="rect">
            <a:avLst/>
          </a:prstGeom>
        </p:spPr>
      </p:pic>
    </p:spTree>
    <p:extLst>
      <p:ext uri="{BB962C8B-B14F-4D97-AF65-F5344CB8AC3E}">
        <p14:creationId xmlns:p14="http://schemas.microsoft.com/office/powerpoint/2010/main" val="3094407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Centrale Lile">
    <p:spTree>
      <p:nvGrpSpPr>
        <p:cNvPr id="1" name=""/>
        <p:cNvGrpSpPr/>
        <p:nvPr/>
      </p:nvGrpSpPr>
      <p:grpSpPr>
        <a:xfrm>
          <a:off x="0" y="0"/>
          <a:ext cx="0" cy="0"/>
          <a:chOff x="0" y="0"/>
          <a:chExt cx="0" cy="0"/>
        </a:xfrm>
      </p:grpSpPr>
      <p:sp>
        <p:nvSpPr>
          <p:cNvPr id="17" name="Rectangle 16"/>
          <p:cNvSpPr/>
          <p:nvPr userDrawn="1"/>
        </p:nvSpPr>
        <p:spPr>
          <a:xfrm rot="5400000">
            <a:off x="3618611" y="-3639880"/>
            <a:ext cx="4954772" cy="12192003"/>
          </a:xfrm>
          <a:prstGeom prst="rect">
            <a:avLst/>
          </a:prstGeom>
          <a:solidFill>
            <a:srgbClr val="607D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fr-FR"/>
          </a:p>
        </p:txBody>
      </p:sp>
      <p:sp>
        <p:nvSpPr>
          <p:cNvPr id="13" name="Titre 1"/>
          <p:cNvSpPr>
            <a:spLocks noGrp="1"/>
          </p:cNvSpPr>
          <p:nvPr>
            <p:ph type="title"/>
          </p:nvPr>
        </p:nvSpPr>
        <p:spPr>
          <a:xfrm>
            <a:off x="1446029" y="1454559"/>
            <a:ext cx="9901423" cy="2613025"/>
          </a:xfrm>
        </p:spPr>
        <p:txBody>
          <a:bodyPr anchor="b">
            <a:normAutofit/>
          </a:bodyPr>
          <a:lstStyle>
            <a:lvl1pPr algn="l">
              <a:defRPr sz="5400">
                <a:solidFill>
                  <a:schemeClr val="bg1"/>
                </a:solidFill>
              </a:defRPr>
            </a:lvl1pPr>
          </a:lstStyle>
          <a:p>
            <a:r>
              <a:rPr lang="fr-FR"/>
              <a:t>Cliquez et modifiez le titre</a:t>
            </a:r>
            <a:endParaRPr lang="fr-FR" dirty="0"/>
          </a:p>
        </p:txBody>
      </p:sp>
      <p:sp>
        <p:nvSpPr>
          <p:cNvPr id="14" name="Espace réservé du texte 2"/>
          <p:cNvSpPr>
            <a:spLocks noGrp="1"/>
          </p:cNvSpPr>
          <p:nvPr>
            <p:ph type="body" idx="1"/>
          </p:nvPr>
        </p:nvSpPr>
        <p:spPr>
          <a:xfrm>
            <a:off x="1446029" y="4926669"/>
            <a:ext cx="9901423" cy="1500187"/>
          </a:xfrm>
        </p:spPr>
        <p:txBody>
          <a:bodyPr/>
          <a:lstStyle>
            <a:lvl1pPr marL="0" indent="0" algn="l">
              <a:buNone/>
              <a:defRPr sz="2400">
                <a:solidFill>
                  <a:srgbClr val="455A64"/>
                </a:solidFill>
              </a:defRPr>
            </a:lvl1pPr>
            <a:lvl2pPr marL="457182" indent="0">
              <a:buNone/>
              <a:defRPr sz="2100">
                <a:solidFill>
                  <a:schemeClr val="tx1">
                    <a:tint val="75000"/>
                  </a:schemeClr>
                </a:solidFill>
              </a:defRPr>
            </a:lvl2pPr>
            <a:lvl3pPr marL="914363" indent="0">
              <a:buNone/>
              <a:defRPr sz="1800">
                <a:solidFill>
                  <a:schemeClr val="tx1">
                    <a:tint val="75000"/>
                  </a:schemeClr>
                </a:solidFill>
              </a:defRPr>
            </a:lvl3pPr>
            <a:lvl4pPr marL="1371545" indent="0">
              <a:buNone/>
              <a:defRPr sz="1500">
                <a:solidFill>
                  <a:schemeClr val="tx1">
                    <a:tint val="75000"/>
                  </a:schemeClr>
                </a:solidFill>
              </a:defRPr>
            </a:lvl4pPr>
            <a:lvl5pPr marL="1828727" indent="0">
              <a:buNone/>
              <a:defRPr sz="1500">
                <a:solidFill>
                  <a:schemeClr val="tx1">
                    <a:tint val="75000"/>
                  </a:schemeClr>
                </a:solidFill>
              </a:defRPr>
            </a:lvl5pPr>
            <a:lvl6pPr marL="2285909" indent="0">
              <a:buNone/>
              <a:defRPr sz="1500">
                <a:solidFill>
                  <a:schemeClr val="tx1">
                    <a:tint val="75000"/>
                  </a:schemeClr>
                </a:solidFill>
              </a:defRPr>
            </a:lvl6pPr>
            <a:lvl7pPr marL="2743090" indent="0">
              <a:buNone/>
              <a:defRPr sz="1500">
                <a:solidFill>
                  <a:schemeClr val="tx1">
                    <a:tint val="75000"/>
                  </a:schemeClr>
                </a:solidFill>
              </a:defRPr>
            </a:lvl7pPr>
            <a:lvl8pPr marL="3200272" indent="0">
              <a:buNone/>
              <a:defRPr sz="1500">
                <a:solidFill>
                  <a:schemeClr val="tx1">
                    <a:tint val="75000"/>
                  </a:schemeClr>
                </a:solidFill>
              </a:defRPr>
            </a:lvl8pPr>
            <a:lvl9pPr marL="3657454" indent="0">
              <a:buNone/>
              <a:defRPr sz="1500">
                <a:solidFill>
                  <a:schemeClr val="tx1">
                    <a:tint val="75000"/>
                  </a:schemeClr>
                </a:solidFill>
              </a:defRPr>
            </a:lvl9pPr>
          </a:lstStyle>
          <a:p>
            <a:pPr lvl="0"/>
            <a:r>
              <a:rPr lang="fr-FR"/>
              <a:t>Cliquez pour modifier les styles du texte du masque</a:t>
            </a:r>
          </a:p>
        </p:txBody>
      </p:sp>
      <p:pic>
        <p:nvPicPr>
          <p:cNvPr id="6" name="Image 5" descr="CL_logo-masqu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3200" y="5824800"/>
            <a:ext cx="2054352" cy="664464"/>
          </a:xfrm>
          <a:prstGeom prst="rect">
            <a:avLst/>
          </a:prstGeom>
        </p:spPr>
      </p:pic>
    </p:spTree>
    <p:extLst>
      <p:ext uri="{BB962C8B-B14F-4D97-AF65-F5344CB8AC3E}">
        <p14:creationId xmlns:p14="http://schemas.microsoft.com/office/powerpoint/2010/main" val="2413350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heme" Target="../theme/theme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fr-FR"/>
              <a:t>Modifiez le style du titre</a:t>
            </a:r>
          </a:p>
        </p:txBody>
      </p:sp>
      <p:sp>
        <p:nvSpPr>
          <p:cNvPr id="3" name="Text Placeholder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fr-FR"/>
              <a:t>Modifier les styles du texte du masque
Deuxième niveau
Troisième niveau
Quatrième niveau
Cinquième niveau</a:t>
            </a:r>
          </a:p>
        </p:txBody>
      </p:sp>
      <p:sp>
        <p:nvSpPr>
          <p:cNvPr id="4" name="Date Placeholder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rgbClr val="5C5C5C"/>
                </a:solidFill>
              </a:defRPr>
            </a:lvl1pPr>
          </a:lstStyle>
          <a:p>
            <a:fld id="{B1E3378A-ED0C-5B4F-959B-82336903FC04}" type="datetime1">
              <a:rPr lang="fr-FR" smtClean="0"/>
              <a:pPr/>
              <a:t>03/02/2022</a:t>
            </a:fld>
            <a:endParaRPr lang="fr-FR"/>
          </a:p>
        </p:txBody>
      </p:sp>
      <p:sp>
        <p:nvSpPr>
          <p:cNvPr id="5" name="Footer Placeholder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rgbClr val="5C5C5C"/>
                </a:solidFill>
              </a:defRPr>
            </a:lvl1pPr>
          </a:lstStyle>
          <a:p>
            <a:endParaRPr lang="fr-FR"/>
          </a:p>
        </p:txBody>
      </p:sp>
      <p:sp>
        <p:nvSpPr>
          <p:cNvPr id="6" name="Slide Number Placeholder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rgbClr val="5C5C5C"/>
                </a:solidFill>
              </a:defRPr>
            </a:lvl1pPr>
          </a:lstStyle>
          <a:p>
            <a:fld id="{F0258044-2547-B644-B954-A4EE6C0D35DB}" type="slidenum">
              <a:rPr lang="fr-FR" smtClean="0"/>
              <a:pPr/>
              <a:t>‹N°›</a:t>
            </a:fld>
            <a:endParaRPr lang="fr-FR"/>
          </a:p>
        </p:txBody>
      </p:sp>
    </p:spTree>
    <p:extLst>
      <p:ext uri="{BB962C8B-B14F-4D97-AF65-F5344CB8AC3E}">
        <p14:creationId xmlns:p14="http://schemas.microsoft.com/office/powerpoint/2010/main" val="522659805"/>
      </p:ext>
    </p:extLst>
  </p:cSld>
  <p:clrMap bg1="lt1" tx1="dk1" bg2="lt2" tx2="dk2" accent1="accent1" accent2="accent2" accent3="accent3" accent4="accent4" accent5="accent5" accent6="accent6" hlink="hlink" folHlink="folHlink"/>
  <p:sldLayoutIdLst>
    <p:sldLayoutId id="2147483669" r:id="rId1"/>
    <p:sldLayoutId id="2147483674" r:id="rId2"/>
    <p:sldLayoutId id="2147483678" r:id="rId3"/>
    <p:sldLayoutId id="2147483686" r:id="rId4"/>
    <p:sldLayoutId id="2147483679" r:id="rId5"/>
    <p:sldLayoutId id="2147483684" r:id="rId6"/>
    <p:sldLayoutId id="2147483685" r:id="rId7"/>
  </p:sldLayoutIdLst>
  <p:hf hdr="0" ftr="0" dt="0"/>
  <p:txStyles>
    <p:titleStyle>
      <a:lvl1pPr algn="l" defTabSz="1219170" rtl="0" eaLnBrk="1" latinLnBrk="0" hangingPunct="1">
        <a:lnSpc>
          <a:spcPct val="90000"/>
        </a:lnSpc>
        <a:spcBef>
          <a:spcPct val="0"/>
        </a:spcBef>
        <a:buNone/>
        <a:defRPr sz="5867" kern="1200">
          <a:solidFill>
            <a:srgbClr val="5C5C5C"/>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a:buChar char="•"/>
        <a:defRPr sz="3733" kern="1200">
          <a:solidFill>
            <a:srgbClr val="5C5C5C"/>
          </a:solidFill>
          <a:latin typeface="+mn-lt"/>
          <a:ea typeface="+mn-ea"/>
          <a:cs typeface="+mn-cs"/>
        </a:defRPr>
      </a:lvl1pPr>
      <a:lvl2pPr marL="914377" indent="-304792" algn="l" defTabSz="1219170" rtl="0" eaLnBrk="1" latinLnBrk="0" hangingPunct="1">
        <a:lnSpc>
          <a:spcPct val="90000"/>
        </a:lnSpc>
        <a:spcBef>
          <a:spcPts val="667"/>
        </a:spcBef>
        <a:buFont typeface="Arial"/>
        <a:buChar char="•"/>
        <a:defRPr sz="3200" kern="1200">
          <a:solidFill>
            <a:srgbClr val="5C5C5C"/>
          </a:solidFill>
          <a:latin typeface="+mn-lt"/>
          <a:ea typeface="+mn-ea"/>
          <a:cs typeface="+mn-cs"/>
        </a:defRPr>
      </a:lvl2pPr>
      <a:lvl3pPr marL="1523962" indent="-304792" algn="l" defTabSz="1219170" rtl="0" eaLnBrk="1" latinLnBrk="0" hangingPunct="1">
        <a:lnSpc>
          <a:spcPct val="90000"/>
        </a:lnSpc>
        <a:spcBef>
          <a:spcPts val="667"/>
        </a:spcBef>
        <a:buFont typeface="Arial"/>
        <a:buChar char="•"/>
        <a:defRPr sz="2667" kern="1200">
          <a:solidFill>
            <a:srgbClr val="5C5C5C"/>
          </a:solidFill>
          <a:latin typeface="+mn-lt"/>
          <a:ea typeface="+mn-ea"/>
          <a:cs typeface="+mn-cs"/>
        </a:defRPr>
      </a:lvl3pPr>
      <a:lvl4pPr marL="2133547" indent="-304792" algn="l" defTabSz="1219170" rtl="0" eaLnBrk="1" latinLnBrk="0" hangingPunct="1">
        <a:lnSpc>
          <a:spcPct val="90000"/>
        </a:lnSpc>
        <a:spcBef>
          <a:spcPts val="667"/>
        </a:spcBef>
        <a:buFont typeface="Arial"/>
        <a:buChar char="•"/>
        <a:defRPr sz="2400" kern="1200">
          <a:solidFill>
            <a:srgbClr val="5C5C5C"/>
          </a:solidFill>
          <a:latin typeface="+mn-lt"/>
          <a:ea typeface="+mn-ea"/>
          <a:cs typeface="+mn-cs"/>
        </a:defRPr>
      </a:lvl4pPr>
      <a:lvl5pPr marL="2743131" indent="-304792" algn="l" defTabSz="1219170" rtl="0" eaLnBrk="1" latinLnBrk="0" hangingPunct="1">
        <a:lnSpc>
          <a:spcPct val="90000"/>
        </a:lnSpc>
        <a:spcBef>
          <a:spcPts val="667"/>
        </a:spcBef>
        <a:buFont typeface="Arial"/>
        <a:buChar char="•"/>
        <a:defRPr sz="2400" kern="1200">
          <a:solidFill>
            <a:srgbClr val="5C5C5C"/>
          </a:solidFill>
          <a:latin typeface="+mn-lt"/>
          <a:ea typeface="+mn-ea"/>
          <a:cs typeface="+mn-cs"/>
        </a:defRPr>
      </a:lvl5pPr>
      <a:lvl6pPr marL="335271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851101" y="365125"/>
            <a:ext cx="9502699" cy="1325563"/>
          </a:xfrm>
          <a:prstGeom prst="rect">
            <a:avLst/>
          </a:prstGeom>
        </p:spPr>
        <p:txBody>
          <a:bodyPr vert="horz" lIns="91436" tIns="45719" rIns="91436" bIns="45719" rtlCol="0" anchor="ctr">
            <a:normAutofit/>
          </a:bodyPr>
          <a:lstStyle/>
          <a:p>
            <a:r>
              <a:rPr lang="fr-FR" dirty="0"/>
              <a:t>Cliquez et modifiez le titre</a:t>
            </a:r>
          </a:p>
        </p:txBody>
      </p:sp>
      <p:sp>
        <p:nvSpPr>
          <p:cNvPr id="3" name="Espace réservé du texte 2"/>
          <p:cNvSpPr>
            <a:spLocks noGrp="1"/>
          </p:cNvSpPr>
          <p:nvPr>
            <p:ph type="body" idx="1"/>
          </p:nvPr>
        </p:nvSpPr>
        <p:spPr>
          <a:xfrm>
            <a:off x="1851101" y="1825625"/>
            <a:ext cx="9502699" cy="3986214"/>
          </a:xfrm>
          <a:prstGeom prst="rect">
            <a:avLst/>
          </a:prstGeom>
        </p:spPr>
        <p:txBody>
          <a:bodyPr vert="horz" lIns="91436" tIns="45719" rIns="91436" bIns="45719" rtlCol="0">
            <a:normAutofit/>
          </a:bodyPr>
          <a:lstStyle/>
          <a:p>
            <a:pPr lvl="0"/>
            <a:r>
              <a:rPr lang="fr-FR" dirty="0"/>
              <a:t> 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6171002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Lst>
  <p:txStyles>
    <p:titleStyle>
      <a:lvl1pPr algn="r" defTabSz="914363" rtl="0" eaLnBrk="1" latinLnBrk="0" hangingPunct="1">
        <a:lnSpc>
          <a:spcPct val="90000"/>
        </a:lnSpc>
        <a:spcBef>
          <a:spcPct val="0"/>
        </a:spcBef>
        <a:buNone/>
        <a:defRPr sz="4400" kern="1200">
          <a:solidFill>
            <a:srgbClr val="607D8B"/>
          </a:solidFill>
          <a:latin typeface="Century Gothic" charset="0"/>
          <a:ea typeface="Century Gothic" charset="0"/>
          <a:cs typeface="Century Gothic" charset="0"/>
        </a:defRPr>
      </a:lvl1pPr>
    </p:titleStyle>
    <p:bodyStyle>
      <a:lvl1pPr marL="228591" indent="-228591" algn="l" defTabSz="914363" rtl="0" eaLnBrk="1" latinLnBrk="0" hangingPunct="1">
        <a:lnSpc>
          <a:spcPct val="90000"/>
        </a:lnSpc>
        <a:spcBef>
          <a:spcPts val="1000"/>
        </a:spcBef>
        <a:buClr>
          <a:srgbClr val="FF9800"/>
        </a:buClr>
        <a:buFont typeface="Wingdings" charset="2"/>
        <a:buChar char="§"/>
        <a:defRPr sz="2800" kern="1200">
          <a:solidFill>
            <a:srgbClr val="607D8B"/>
          </a:solidFill>
          <a:latin typeface="+mn-lt"/>
          <a:ea typeface="Trebuchet MS" charset="0"/>
          <a:cs typeface="Trebuchet MS" charset="0"/>
        </a:defRPr>
      </a:lvl1pPr>
      <a:lvl2pPr marL="685773" indent="-228591" algn="l" defTabSz="914363" rtl="0" eaLnBrk="1" latinLnBrk="0" hangingPunct="1">
        <a:lnSpc>
          <a:spcPct val="90000"/>
        </a:lnSpc>
        <a:spcBef>
          <a:spcPts val="500"/>
        </a:spcBef>
        <a:buClr>
          <a:srgbClr val="FF9800"/>
        </a:buClr>
        <a:buFont typeface="Wingdings" charset="2"/>
        <a:buChar char="§"/>
        <a:defRPr sz="2400" kern="1200">
          <a:solidFill>
            <a:srgbClr val="607D8B"/>
          </a:solidFill>
          <a:latin typeface="+mn-lt"/>
          <a:ea typeface="Trebuchet MS" charset="0"/>
          <a:cs typeface="Trebuchet MS" charset="0"/>
        </a:defRPr>
      </a:lvl2pPr>
      <a:lvl3pPr marL="1142954" indent="-228591" algn="l" defTabSz="914363" rtl="0" eaLnBrk="1" latinLnBrk="0" hangingPunct="1">
        <a:lnSpc>
          <a:spcPct val="90000"/>
        </a:lnSpc>
        <a:spcBef>
          <a:spcPts val="500"/>
        </a:spcBef>
        <a:buClr>
          <a:srgbClr val="FF9800"/>
        </a:buClr>
        <a:buFont typeface="Wingdings" charset="2"/>
        <a:buChar char="§"/>
        <a:defRPr sz="2100" kern="1200">
          <a:solidFill>
            <a:srgbClr val="607D8B"/>
          </a:solidFill>
          <a:latin typeface="+mn-lt"/>
          <a:ea typeface="Trebuchet MS" charset="0"/>
          <a:cs typeface="Trebuchet MS" charset="0"/>
        </a:defRPr>
      </a:lvl3pPr>
      <a:lvl4pPr marL="1600136" indent="-228591" algn="l" defTabSz="914363" rtl="0" eaLnBrk="1" latinLnBrk="0" hangingPunct="1">
        <a:lnSpc>
          <a:spcPct val="90000"/>
        </a:lnSpc>
        <a:spcBef>
          <a:spcPts val="500"/>
        </a:spcBef>
        <a:buFont typeface="Wingdings" charset="2"/>
        <a:buChar char="§"/>
        <a:defRPr sz="1800" kern="1200">
          <a:solidFill>
            <a:srgbClr val="607D8B"/>
          </a:solidFill>
          <a:latin typeface="+mn-lt"/>
          <a:ea typeface="Trebuchet MS" charset="0"/>
          <a:cs typeface="Trebuchet MS" charset="0"/>
        </a:defRPr>
      </a:lvl4pPr>
      <a:lvl5pPr marL="2057318" indent="-228591" algn="l" defTabSz="914363" rtl="0" eaLnBrk="1" latinLnBrk="0" hangingPunct="1">
        <a:lnSpc>
          <a:spcPct val="90000"/>
        </a:lnSpc>
        <a:spcBef>
          <a:spcPts val="500"/>
        </a:spcBef>
        <a:buFont typeface="Wingdings" charset="2"/>
        <a:buChar char="§"/>
        <a:defRPr sz="1800" kern="1200">
          <a:solidFill>
            <a:srgbClr val="607D8B"/>
          </a:solidFill>
          <a:latin typeface="+mn-lt"/>
          <a:ea typeface="Trebuchet MS" charset="0"/>
          <a:cs typeface="Trebuchet MS" charset="0"/>
        </a:defRPr>
      </a:lvl5pPr>
      <a:lvl6pPr marL="2514499" indent="-228591" algn="l" defTabSz="914363"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Signalétique du Projet</a:t>
            </a:r>
          </a:p>
        </p:txBody>
      </p:sp>
      <p:sp>
        <p:nvSpPr>
          <p:cNvPr id="6" name="Espace réservé du contenu 5">
            <a:extLst>
              <a:ext uri="{FF2B5EF4-FFF2-40B4-BE49-F238E27FC236}">
                <a16:creationId xmlns:a16="http://schemas.microsoft.com/office/drawing/2014/main" id="{469DEED3-2118-7F48-A9DF-8DC268408E80}"/>
              </a:ext>
            </a:extLst>
          </p:cNvPr>
          <p:cNvSpPr>
            <a:spLocks noGrp="1"/>
          </p:cNvSpPr>
          <p:nvPr>
            <p:ph idx="1"/>
          </p:nvPr>
        </p:nvSpPr>
        <p:spPr>
          <a:xfrm>
            <a:off x="656167" y="1087967"/>
            <a:ext cx="10515600" cy="4800000"/>
          </a:xfrm>
        </p:spPr>
        <p:txBody>
          <a:bodyPr/>
          <a:lstStyle/>
          <a:p>
            <a:r>
              <a:rPr lang="fr-FR" sz="2000" b="1" dirty="0"/>
              <a:t>Titre du projet</a:t>
            </a:r>
          </a:p>
          <a:p>
            <a:r>
              <a:rPr lang="fr-FR" sz="2000" b="1" dirty="0"/>
              <a:t>Porteur : </a:t>
            </a:r>
            <a:r>
              <a:rPr lang="fr-FR" sz="1800" i="1" dirty="0"/>
              <a:t>Nom du porteur, Laboratoire</a:t>
            </a:r>
            <a:endParaRPr lang="fr-FR" sz="2000" dirty="0"/>
          </a:p>
          <a:p>
            <a:r>
              <a:rPr lang="fr-FR" sz="2000" b="1" dirty="0"/>
              <a:t>Participants : </a:t>
            </a:r>
          </a:p>
          <a:p>
            <a:pPr lvl="1">
              <a:buFontTx/>
              <a:buChar char="-"/>
            </a:pPr>
            <a:r>
              <a:rPr lang="fr-FR" sz="1800" i="1" dirty="0"/>
              <a:t>Laboratoire 1, Equipes, Noms des participants</a:t>
            </a:r>
          </a:p>
          <a:p>
            <a:pPr lvl="1">
              <a:buFontTx/>
              <a:buChar char="-"/>
            </a:pPr>
            <a:r>
              <a:rPr lang="fr-FR" sz="1800" i="1" dirty="0"/>
              <a:t>Laboratoire 2, Equipes, Noms des participants</a:t>
            </a:r>
            <a:endParaRPr lang="fr-FR" sz="1800" dirty="0"/>
          </a:p>
          <a:p>
            <a:r>
              <a:rPr lang="fr-FR" sz="2000" b="1" dirty="0"/>
              <a:t>Enjeux scientifiques, technologiques et sociétaux :</a:t>
            </a:r>
            <a:endParaRPr lang="fr-FR" sz="2000" dirty="0"/>
          </a:p>
          <a:p>
            <a:pPr lvl="1">
              <a:buFont typeface="Wingdings" pitchFamily="2" charset="2"/>
              <a:buChar char="q"/>
            </a:pPr>
            <a:r>
              <a:rPr lang="fr-FR" sz="1600" dirty="0"/>
              <a:t>Enjeu 1 : </a:t>
            </a:r>
            <a:r>
              <a:rPr lang="fr-FR" sz="1600" dirty="0" err="1"/>
              <a:t>Bio-économie</a:t>
            </a:r>
            <a:r>
              <a:rPr lang="fr-FR" sz="1600" dirty="0"/>
              <a:t> et Economie circulaire</a:t>
            </a:r>
          </a:p>
          <a:p>
            <a:pPr lvl="1">
              <a:buFont typeface="Wingdings" pitchFamily="2" charset="2"/>
              <a:buChar char="q"/>
            </a:pPr>
            <a:r>
              <a:rPr lang="fr-FR" sz="1600" dirty="0"/>
              <a:t>Enjeu 2 : Monde numérique au service de l’humain</a:t>
            </a:r>
          </a:p>
          <a:p>
            <a:pPr lvl="1">
              <a:buFont typeface="Wingdings" pitchFamily="2" charset="2"/>
              <a:buChar char="q"/>
            </a:pPr>
            <a:r>
              <a:rPr lang="fr-FR" sz="1600" dirty="0"/>
              <a:t>Enjeu 3 : Transports et mobilités intelligents et </a:t>
            </a:r>
            <a:r>
              <a:rPr lang="fr-FR" sz="1600" dirty="0" err="1"/>
              <a:t>éco-responsables</a:t>
            </a:r>
            <a:endParaRPr lang="fr-FR" sz="1600" dirty="0"/>
          </a:p>
          <a:p>
            <a:pPr lvl="1">
              <a:buFont typeface="Wingdings" pitchFamily="2" charset="2"/>
              <a:buChar char="q"/>
            </a:pPr>
            <a:r>
              <a:rPr lang="fr-FR" sz="1600" dirty="0"/>
              <a:t>Enjeu 4 : Transition énergétique, sobriété et énergie propre</a:t>
            </a:r>
          </a:p>
          <a:p>
            <a:pPr lvl="1">
              <a:buFont typeface="Wingdings" pitchFamily="2" charset="2"/>
              <a:buChar char="q"/>
            </a:pPr>
            <a:r>
              <a:rPr lang="fr-FR" sz="1600" dirty="0"/>
              <a:t>Enjeu 5 : Santé et </a:t>
            </a:r>
            <a:r>
              <a:rPr lang="fr-FR" sz="1600" dirty="0" err="1"/>
              <a:t>Bien-être</a:t>
            </a:r>
            <a:endParaRPr lang="fr-FR" sz="1600" dirty="0"/>
          </a:p>
          <a:p>
            <a:pPr lvl="1">
              <a:buFont typeface="Wingdings" pitchFamily="2" charset="2"/>
              <a:buChar char="q"/>
            </a:pPr>
            <a:endParaRPr lang="fr-FR" sz="2000" dirty="0"/>
          </a:p>
        </p:txBody>
      </p:sp>
    </p:spTree>
    <p:extLst>
      <p:ext uri="{BB962C8B-B14F-4D97-AF65-F5344CB8AC3E}">
        <p14:creationId xmlns:p14="http://schemas.microsoft.com/office/powerpoint/2010/main" val="2475481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Contexte scientifique de la demande d’investissement</a:t>
            </a:r>
          </a:p>
        </p:txBody>
      </p:sp>
      <p:sp>
        <p:nvSpPr>
          <p:cNvPr id="6" name="Espace réservé du contenu 5">
            <a:extLst>
              <a:ext uri="{FF2B5EF4-FFF2-40B4-BE49-F238E27FC236}">
                <a16:creationId xmlns:a16="http://schemas.microsoft.com/office/drawing/2014/main" id="{469DEED3-2118-7F48-A9DF-8DC268408E80}"/>
              </a:ext>
            </a:extLst>
          </p:cNvPr>
          <p:cNvSpPr>
            <a:spLocks noGrp="1"/>
          </p:cNvSpPr>
          <p:nvPr>
            <p:ph idx="1"/>
          </p:nvPr>
        </p:nvSpPr>
        <p:spPr>
          <a:xfrm>
            <a:off x="656167" y="1087967"/>
            <a:ext cx="10515600" cy="4800000"/>
          </a:xfrm>
        </p:spPr>
        <p:txBody>
          <a:bodyPr/>
          <a:lstStyle/>
          <a:p>
            <a:endParaRPr lang="fr-FR" dirty="0"/>
          </a:p>
        </p:txBody>
      </p:sp>
    </p:spTree>
    <p:extLst>
      <p:ext uri="{BB962C8B-B14F-4D97-AF65-F5344CB8AC3E}">
        <p14:creationId xmlns:p14="http://schemas.microsoft.com/office/powerpoint/2010/main" val="70018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Description de la demande d’investissement</a:t>
            </a:r>
          </a:p>
        </p:txBody>
      </p:sp>
      <p:sp>
        <p:nvSpPr>
          <p:cNvPr id="6" name="Espace réservé du contenu 5">
            <a:extLst>
              <a:ext uri="{FF2B5EF4-FFF2-40B4-BE49-F238E27FC236}">
                <a16:creationId xmlns:a16="http://schemas.microsoft.com/office/drawing/2014/main" id="{469DEED3-2118-7F48-A9DF-8DC268408E80}"/>
              </a:ext>
            </a:extLst>
          </p:cNvPr>
          <p:cNvSpPr>
            <a:spLocks noGrp="1"/>
          </p:cNvSpPr>
          <p:nvPr>
            <p:ph idx="1"/>
          </p:nvPr>
        </p:nvSpPr>
        <p:spPr>
          <a:xfrm>
            <a:off x="656166" y="1087967"/>
            <a:ext cx="11269134" cy="4800000"/>
          </a:xfrm>
        </p:spPr>
        <p:txBody>
          <a:bodyPr/>
          <a:lstStyle/>
          <a:p>
            <a:r>
              <a:rPr lang="fr-FR" sz="1400" i="1" dirty="0">
                <a:solidFill>
                  <a:srgbClr val="FF0000"/>
                </a:solidFill>
              </a:rPr>
              <a:t>Décrire ici l’investissement souhaité et son articulation avec le contexte scientifique décrit précédemment</a:t>
            </a:r>
          </a:p>
          <a:p>
            <a:r>
              <a:rPr lang="fr-FR" sz="1400" i="1" dirty="0">
                <a:solidFill>
                  <a:srgbClr val="FF0000"/>
                </a:solidFill>
              </a:rPr>
              <a:t>Précisez la localisation de l’équipement, ses dimensions, et les potentielles implications en termes de sécurité, aménagements d’infrastructure nécessaires (connexions fluidiques, électriques, etc.), coûts de fonctionnement, maintenance, etc. </a:t>
            </a:r>
            <a:r>
              <a:rPr lang="fr-FR" sz="1400" i="1" dirty="0">
                <a:solidFill>
                  <a:srgbClr val="FF0000"/>
                </a:solidFill>
                <a:sym typeface="Wingdings" pitchFamily="2" charset="2"/>
              </a:rPr>
              <a:t> Il est important d’avoir vérifié auprès du correspondant CHSCT de votre secteur.</a:t>
            </a:r>
            <a:endParaRPr lang="fr-FR" sz="1400" i="1" dirty="0">
              <a:solidFill>
                <a:srgbClr val="FF0000"/>
              </a:solidFill>
            </a:endParaRPr>
          </a:p>
          <a:p>
            <a:endParaRPr lang="fr-FR" dirty="0"/>
          </a:p>
        </p:txBody>
      </p:sp>
    </p:spTree>
    <p:extLst>
      <p:ext uri="{BB962C8B-B14F-4D97-AF65-F5344CB8AC3E}">
        <p14:creationId xmlns:p14="http://schemas.microsoft.com/office/powerpoint/2010/main" val="2374145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Description budgétaire</a:t>
            </a:r>
          </a:p>
        </p:txBody>
      </p:sp>
      <p:sp>
        <p:nvSpPr>
          <p:cNvPr id="6" name="Espace réservé du contenu 5">
            <a:extLst>
              <a:ext uri="{FF2B5EF4-FFF2-40B4-BE49-F238E27FC236}">
                <a16:creationId xmlns:a16="http://schemas.microsoft.com/office/drawing/2014/main" id="{469DEED3-2118-7F48-A9DF-8DC268408E80}"/>
              </a:ext>
            </a:extLst>
          </p:cNvPr>
          <p:cNvSpPr>
            <a:spLocks noGrp="1"/>
          </p:cNvSpPr>
          <p:nvPr>
            <p:ph idx="1"/>
          </p:nvPr>
        </p:nvSpPr>
        <p:spPr>
          <a:xfrm>
            <a:off x="556153" y="1073680"/>
            <a:ext cx="11269134" cy="4800000"/>
          </a:xfrm>
        </p:spPr>
        <p:txBody>
          <a:bodyPr/>
          <a:lstStyle/>
          <a:p>
            <a:r>
              <a:rPr lang="fr-FR" sz="1400" i="1" dirty="0">
                <a:solidFill>
                  <a:srgbClr val="FF0000"/>
                </a:solidFill>
              </a:rPr>
              <a:t>Budget Complet (à présenter avec une décomposition pour d’éventuels arbitrages du CS)</a:t>
            </a:r>
          </a:p>
          <a:p>
            <a:pPr marL="0" indent="0">
              <a:buNone/>
            </a:pPr>
            <a:r>
              <a:rPr lang="fr-FR" sz="1400" i="1" dirty="0">
                <a:solidFill>
                  <a:srgbClr val="FF0000"/>
                </a:solidFill>
              </a:rPr>
              <a:t>Au delà de l’aide spécifique demandée au titre de l’appel (investissement exclusivement), préciser les éventuelles sources de co-financements en mentionnant si elles sont acquises ou la date d’obtention potentielle. </a:t>
            </a:r>
          </a:p>
          <a:p>
            <a:pPr marL="0" indent="0">
              <a:buNone/>
            </a:pPr>
            <a:r>
              <a:rPr lang="fr-FR" sz="1400" i="1" dirty="0">
                <a:solidFill>
                  <a:srgbClr val="FF0000"/>
                </a:solidFill>
              </a:rPr>
              <a:t>Dans le cas de l’apport d’un co-financement pour l’acquisition d’un équipement grâce à plusieurs budgets regroupés, il conviendra de bien préciser le montage financier prévu, la localisation des crédits, et les procédures prévues pour le passage de la commande avec ces crédits de sources différentes.</a:t>
            </a:r>
          </a:p>
          <a:p>
            <a:pPr marL="0" indent="0">
              <a:buNone/>
            </a:pPr>
            <a:r>
              <a:rPr lang="fr-FR" sz="1400" i="1" dirty="0">
                <a:solidFill>
                  <a:srgbClr val="FF0000"/>
                </a:solidFill>
              </a:rPr>
              <a:t>Préciser également si après achat l’équipement induira des coûts de maintenance ou de fonctionnement et comment ces derniers seront couverts.</a:t>
            </a:r>
          </a:p>
          <a:p>
            <a:endParaRPr lang="fr-FR" sz="2000" i="1" dirty="0">
              <a:solidFill>
                <a:schemeClr val="tx1"/>
              </a:solidFill>
            </a:endParaRPr>
          </a:p>
        </p:txBody>
      </p:sp>
    </p:spTree>
    <p:extLst>
      <p:ext uri="{BB962C8B-B14F-4D97-AF65-F5344CB8AC3E}">
        <p14:creationId xmlns:p14="http://schemas.microsoft.com/office/powerpoint/2010/main" val="3618238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6267"/>
            <a:ext cx="11628120" cy="762000"/>
          </a:xfrm>
        </p:spPr>
        <p:txBody>
          <a:bodyPr/>
          <a:lstStyle/>
          <a:p>
            <a:r>
              <a:rPr lang="fr-FR" sz="2400" dirty="0"/>
              <a:t>Caractéristiques stratégiques de la demande et prise en compte des enjeux DD &amp; RS</a:t>
            </a:r>
          </a:p>
        </p:txBody>
      </p:sp>
      <p:sp>
        <p:nvSpPr>
          <p:cNvPr id="6" name="Espace réservé du contenu 5">
            <a:extLst>
              <a:ext uri="{FF2B5EF4-FFF2-40B4-BE49-F238E27FC236}">
                <a16:creationId xmlns:a16="http://schemas.microsoft.com/office/drawing/2014/main" id="{469DEED3-2118-7F48-A9DF-8DC268408E80}"/>
              </a:ext>
            </a:extLst>
          </p:cNvPr>
          <p:cNvSpPr>
            <a:spLocks noGrp="1"/>
          </p:cNvSpPr>
          <p:nvPr>
            <p:ph idx="1"/>
          </p:nvPr>
        </p:nvSpPr>
        <p:spPr>
          <a:xfrm>
            <a:off x="656166" y="1087967"/>
            <a:ext cx="11269134" cy="4800000"/>
          </a:xfrm>
        </p:spPr>
        <p:txBody>
          <a:bodyPr/>
          <a:lstStyle/>
          <a:p>
            <a:r>
              <a:rPr lang="fr-FR" sz="1600" i="1" dirty="0">
                <a:solidFill>
                  <a:srgbClr val="FF0000"/>
                </a:solidFill>
              </a:rPr>
              <a:t>Détaillez en quoi votre projet s’intègre dans les thématiques du laboratoire et dans la stratégie scientifique de l’établissement</a:t>
            </a:r>
          </a:p>
          <a:p>
            <a:r>
              <a:rPr lang="fr-FR" sz="1600" i="1" dirty="0">
                <a:solidFill>
                  <a:srgbClr val="FF0000"/>
                </a:solidFill>
              </a:rPr>
              <a:t>Plus-values attendues pour le laboratoire et l’établissement</a:t>
            </a:r>
          </a:p>
          <a:p>
            <a:r>
              <a:rPr lang="fr-FR" sz="1600" i="1" dirty="0">
                <a:solidFill>
                  <a:srgbClr val="FF0000"/>
                </a:solidFill>
              </a:rPr>
              <a:t>Indiquer notamment si cet investissement contribuera à la mise en place de plateformes, plateaux techniques, préciser la contribution éventuelle à une différenciation apporté par l’investissement, etc.</a:t>
            </a:r>
          </a:p>
          <a:p>
            <a:r>
              <a:rPr lang="fr-FR" sz="1600" i="1" dirty="0">
                <a:solidFill>
                  <a:srgbClr val="FF0000"/>
                </a:solidFill>
              </a:rPr>
              <a:t>Indiquer dans quelle mesure le projet prend en compte les enjeux de Développement Durable &amp; Responsabilité Sociétale (DD &amp; RS)</a:t>
            </a:r>
          </a:p>
        </p:txBody>
      </p:sp>
    </p:spTree>
    <p:extLst>
      <p:ext uri="{BB962C8B-B14F-4D97-AF65-F5344CB8AC3E}">
        <p14:creationId xmlns:p14="http://schemas.microsoft.com/office/powerpoint/2010/main" val="1591792907"/>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7-Centrale_Lille" id="{64CBE982-A2BE-1F49-89CC-413F19A7B8D4}" vid="{83BC05E9-65DE-6C40-A88D-D9237F6BFAB7}"/>
    </a:ext>
  </a:extLst>
</a:theme>
</file>

<file path=ppt/theme/theme2.xml><?xml version="1.0" encoding="utf-8"?>
<a:theme xmlns:a="http://schemas.openxmlformats.org/drawingml/2006/main" name="2015-10-06-Template PPT">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Custom Design</Template>
  <TotalTime>48177</TotalTime>
  <Words>365</Words>
  <Application>Microsoft Macintosh PowerPoint</Application>
  <PresentationFormat>Grand écran</PresentationFormat>
  <Paragraphs>26</Paragraphs>
  <Slides>5</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5</vt:i4>
      </vt:variant>
    </vt:vector>
  </HeadingPairs>
  <TitlesOfParts>
    <vt:vector size="12" baseType="lpstr">
      <vt:lpstr>Arial</vt:lpstr>
      <vt:lpstr>Calibri</vt:lpstr>
      <vt:lpstr>Calibri Light</vt:lpstr>
      <vt:lpstr>Century Gothic</vt:lpstr>
      <vt:lpstr>Wingdings</vt:lpstr>
      <vt:lpstr>Custom Design</vt:lpstr>
      <vt:lpstr>2015-10-06-Template PPT</vt:lpstr>
      <vt:lpstr>Signalétique du Projet</vt:lpstr>
      <vt:lpstr>Contexte scientifique de la demande d’investissement</vt:lpstr>
      <vt:lpstr>Description de la demande d’investissement</vt:lpstr>
      <vt:lpstr>Description budgétaire</vt:lpstr>
      <vt:lpstr>Caractéristiques stratégiques de la demande et prise en compte des enjeux DD &amp; 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Nathalie Dangoumau</dc:creator>
  <cp:lastModifiedBy>Philippe PERNOD</cp:lastModifiedBy>
  <cp:revision>219</cp:revision>
  <cp:lastPrinted>2019-01-08T06:28:13Z</cp:lastPrinted>
  <dcterms:created xsi:type="dcterms:W3CDTF">2018-12-13T07:58:04Z</dcterms:created>
  <dcterms:modified xsi:type="dcterms:W3CDTF">2022-02-03T09:22:33Z</dcterms:modified>
</cp:coreProperties>
</file>